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76735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0889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81462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138467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3874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39868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6369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88662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76137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57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799382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C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CC9F0-3B79-4124-A4E6-912A54F58899}" type="datetimeFigureOut">
              <a:rPr lang="es-EC" smtClean="0"/>
              <a:t>19/03/2015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F75F6-EE16-486D-B708-043D7B80435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5661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6307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92287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11540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0240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24868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49802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97903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4661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43559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140999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274511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Presentación en pantalla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Telmo Abad</dc:creator>
  <cp:lastModifiedBy>Telmo Abad</cp:lastModifiedBy>
  <cp:revision>1</cp:revision>
  <dcterms:created xsi:type="dcterms:W3CDTF">2015-03-19T19:44:08Z</dcterms:created>
  <dcterms:modified xsi:type="dcterms:W3CDTF">2015-03-19T19:47:41Z</dcterms:modified>
</cp:coreProperties>
</file>