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62" r:id="rId2"/>
    <p:sldId id="271" r:id="rId3"/>
    <p:sldId id="259" r:id="rId4"/>
    <p:sldId id="263" r:id="rId5"/>
    <p:sldId id="292" r:id="rId6"/>
    <p:sldId id="297" r:id="rId7"/>
    <p:sldId id="298" r:id="rId8"/>
    <p:sldId id="300" r:id="rId9"/>
    <p:sldId id="294" r:id="rId10"/>
    <p:sldId id="275" r:id="rId11"/>
    <p:sldId id="276" r:id="rId12"/>
    <p:sldId id="281" r:id="rId13"/>
    <p:sldId id="282" r:id="rId14"/>
    <p:sldId id="293" r:id="rId15"/>
    <p:sldId id="284" r:id="rId16"/>
    <p:sldId id="283" r:id="rId17"/>
    <p:sldId id="286" r:id="rId18"/>
    <p:sldId id="295" r:id="rId19"/>
    <p:sldId id="278" r:id="rId20"/>
    <p:sldId id="296" r:id="rId21"/>
    <p:sldId id="279" r:id="rId22"/>
    <p:sldId id="288" r:id="rId23"/>
    <p:sldId id="289" r:id="rId24"/>
    <p:sldId id="290" r:id="rId25"/>
    <p:sldId id="291" r:id="rId26"/>
    <p:sldId id="264" r:id="rId27"/>
    <p:sldId id="261"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EvClpo3+vgbS9Mai1pr7/177H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A775F-7E45-4370-A3F6-5DB5CB2E6C6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C"/>
        </a:p>
      </dgm:t>
    </dgm:pt>
    <dgm:pt modelId="{18A4C43F-46BE-4E17-BCE9-EE570472FBAD}">
      <dgm:prSet phldrT="[Texto]"/>
      <dgm:spPr/>
      <dgm:t>
        <a:bodyPr/>
        <a:lstStyle/>
        <a:p>
          <a:r>
            <a:rPr lang="es-MX" dirty="0"/>
            <a:t>Coordinación General Técnica</a:t>
          </a:r>
          <a:endParaRPr lang="es-EC" dirty="0"/>
        </a:p>
      </dgm:t>
    </dgm:pt>
    <dgm:pt modelId="{3375A95C-54D9-4AAA-8D93-E7BCFBEDD9D3}" type="parTrans" cxnId="{65BBC130-18D2-4604-9ABE-477D511C6596}">
      <dgm:prSet/>
      <dgm:spPr/>
      <dgm:t>
        <a:bodyPr/>
        <a:lstStyle/>
        <a:p>
          <a:endParaRPr lang="es-EC"/>
        </a:p>
      </dgm:t>
    </dgm:pt>
    <dgm:pt modelId="{E741879B-999B-4364-B09C-C5F257FF9577}" type="sibTrans" cxnId="{65BBC130-18D2-4604-9ABE-477D511C6596}">
      <dgm:prSet/>
      <dgm:spPr/>
      <dgm:t>
        <a:bodyPr/>
        <a:lstStyle/>
        <a:p>
          <a:r>
            <a:rPr lang="es-MX" dirty="0"/>
            <a:t>Dr. Héctor Rosero</a:t>
          </a:r>
          <a:endParaRPr lang="es-EC" dirty="0"/>
        </a:p>
      </dgm:t>
    </dgm:pt>
    <dgm:pt modelId="{A5F36D8B-BB14-4BDA-90F0-A7FDC4E29FEC}">
      <dgm:prSet/>
      <dgm:spPr/>
      <dgm:t>
        <a:bodyPr/>
        <a:lstStyle/>
        <a:p>
          <a:r>
            <a:rPr lang="es-MX" dirty="0"/>
            <a:t>DIRECCIÓN TÉCNICA DE ASEGURAMIENTO DE PLATAFORMAS COMPARTIDAS</a:t>
          </a:r>
          <a:endParaRPr lang="es-EC" dirty="0"/>
        </a:p>
      </dgm:t>
    </dgm:pt>
    <dgm:pt modelId="{E02DAE54-AD75-431B-9C6B-BA99215211D1}" type="parTrans" cxnId="{131F5C7F-B585-4712-B63F-6E8AF53153CB}">
      <dgm:prSet/>
      <dgm:spPr/>
      <dgm:t>
        <a:bodyPr/>
        <a:lstStyle/>
        <a:p>
          <a:endParaRPr lang="es-EC"/>
        </a:p>
      </dgm:t>
    </dgm:pt>
    <dgm:pt modelId="{489EDB5D-33A6-4DDD-B2E2-DC849DFAC9EE}" type="sibTrans" cxnId="{131F5C7F-B585-4712-B63F-6E8AF53153CB}">
      <dgm:prSet custT="1"/>
      <dgm:spPr/>
      <dgm:t>
        <a:bodyPr/>
        <a:lstStyle/>
        <a:p>
          <a:r>
            <a:rPr lang="es-MX" sz="1200" dirty="0"/>
            <a:t>Dra. Iliana Caicedo </a:t>
          </a:r>
          <a:endParaRPr lang="es-EC" sz="1200" dirty="0"/>
        </a:p>
      </dgm:t>
    </dgm:pt>
    <dgm:pt modelId="{BF6FE384-B977-4A50-9593-E7631D1F9CFB}">
      <dgm:prSet/>
      <dgm:spPr/>
      <dgm:t>
        <a:bodyPr/>
        <a:lstStyle/>
        <a:p>
          <a:r>
            <a:rPr lang="es-MX" dirty="0"/>
            <a:t>PLATSAFORMA DE MEDIO DE CULTIVOS</a:t>
          </a:r>
          <a:endParaRPr lang="es-EC" dirty="0"/>
        </a:p>
      </dgm:t>
    </dgm:pt>
    <dgm:pt modelId="{B19F1E3C-AC48-4454-9154-6394B3B7BF42}" type="parTrans" cxnId="{6D1A8A72-8142-4585-B3EA-94E5C3A92AC6}">
      <dgm:prSet/>
      <dgm:spPr/>
      <dgm:t>
        <a:bodyPr/>
        <a:lstStyle/>
        <a:p>
          <a:endParaRPr lang="es-EC"/>
        </a:p>
      </dgm:t>
    </dgm:pt>
    <dgm:pt modelId="{C38DCD7A-70D0-4C71-9306-3EF91E07F760}" type="sibTrans" cxnId="{6D1A8A72-8142-4585-B3EA-94E5C3A92AC6}">
      <dgm:prSet/>
      <dgm:spPr/>
      <dgm:t>
        <a:bodyPr/>
        <a:lstStyle/>
        <a:p>
          <a:r>
            <a:rPr lang="es-MX" dirty="0"/>
            <a:t>QF. Juan Andrade</a:t>
          </a:r>
          <a:endParaRPr lang="es-EC" dirty="0"/>
        </a:p>
      </dgm:t>
    </dgm:pt>
    <dgm:pt modelId="{1C67C257-D31D-47D0-8B81-CCFF1A45675E}">
      <dgm:prSet/>
      <dgm:spPr/>
      <dgm:t>
        <a:bodyPr/>
        <a:lstStyle/>
        <a:p>
          <a:r>
            <a:rPr lang="es-MX" dirty="0"/>
            <a:t>PLATAFORMA  DE BIOTERIOS</a:t>
          </a:r>
          <a:endParaRPr lang="es-EC" dirty="0"/>
        </a:p>
      </dgm:t>
    </dgm:pt>
    <dgm:pt modelId="{1BDC051A-0906-4FF3-BCED-E8D124F4DCFE}" type="parTrans" cxnId="{5E3A4017-7644-4419-A5B4-DB5A4F760A15}">
      <dgm:prSet/>
      <dgm:spPr/>
      <dgm:t>
        <a:bodyPr/>
        <a:lstStyle/>
        <a:p>
          <a:endParaRPr lang="es-EC"/>
        </a:p>
      </dgm:t>
    </dgm:pt>
    <dgm:pt modelId="{B39B1726-651B-49B8-8F13-1387224D1DD9}" type="sibTrans" cxnId="{5E3A4017-7644-4419-A5B4-DB5A4F760A15}">
      <dgm:prSet/>
      <dgm:spPr/>
      <dgm:t>
        <a:bodyPr/>
        <a:lstStyle/>
        <a:p>
          <a:r>
            <a:rPr lang="es-MX" dirty="0" err="1"/>
            <a:t>Blga</a:t>
          </a:r>
          <a:r>
            <a:rPr lang="es-MX" dirty="0"/>
            <a:t>. Johanna Laínez</a:t>
          </a:r>
          <a:endParaRPr lang="es-EC" dirty="0"/>
        </a:p>
      </dgm:t>
    </dgm:pt>
    <dgm:pt modelId="{15516AF5-A538-4053-86EC-70152CBC35F5}">
      <dgm:prSet/>
      <dgm:spPr/>
      <dgm:t>
        <a:bodyPr/>
        <a:lstStyle/>
        <a:p>
          <a:r>
            <a:rPr lang="es-MX" dirty="0"/>
            <a:t>PLATAFORMA MANEJO DE DESECHOS Y ESTERILIZACIÓN</a:t>
          </a:r>
          <a:endParaRPr lang="es-EC" dirty="0"/>
        </a:p>
      </dgm:t>
    </dgm:pt>
    <dgm:pt modelId="{91EFC2CD-742D-4942-B8CF-4F408ABE35D9}" type="parTrans" cxnId="{42FBDDA3-EF31-4946-8B41-9CCE04ADEACA}">
      <dgm:prSet/>
      <dgm:spPr/>
      <dgm:t>
        <a:bodyPr/>
        <a:lstStyle/>
        <a:p>
          <a:endParaRPr lang="es-EC"/>
        </a:p>
      </dgm:t>
    </dgm:pt>
    <dgm:pt modelId="{75884E55-D3A6-4C67-8007-4B12C753ED7A}" type="sibTrans" cxnId="{42FBDDA3-EF31-4946-8B41-9CCE04ADEACA}">
      <dgm:prSet/>
      <dgm:spPr/>
      <dgm:t>
        <a:bodyPr/>
        <a:lstStyle/>
        <a:p>
          <a:r>
            <a:rPr lang="es-MX" dirty="0"/>
            <a:t>Dra. Sara Peralta</a:t>
          </a:r>
          <a:endParaRPr lang="es-EC" dirty="0"/>
        </a:p>
      </dgm:t>
    </dgm:pt>
    <dgm:pt modelId="{8B7BB5FF-C0B0-4C1F-8C60-0035A3723C30}">
      <dgm:prSet/>
      <dgm:spPr/>
      <dgm:t>
        <a:bodyPr/>
        <a:lstStyle/>
        <a:p>
          <a:r>
            <a:rPr lang="es-MX" dirty="0"/>
            <a:t>PLATFORMA  DE RECEPCIÓN DE MUESTRAS</a:t>
          </a:r>
          <a:endParaRPr lang="es-EC" dirty="0"/>
        </a:p>
      </dgm:t>
    </dgm:pt>
    <dgm:pt modelId="{1D85B2F7-256A-40EE-8CC4-1DF69695EF61}" type="parTrans" cxnId="{AE947697-E552-4EF3-8908-FACF97D5C648}">
      <dgm:prSet/>
      <dgm:spPr/>
      <dgm:t>
        <a:bodyPr/>
        <a:lstStyle/>
        <a:p>
          <a:endParaRPr lang="es-EC"/>
        </a:p>
      </dgm:t>
    </dgm:pt>
    <dgm:pt modelId="{C8B6FFD1-A48A-4D5E-B74B-D56F6B959FB8}" type="sibTrans" cxnId="{AE947697-E552-4EF3-8908-FACF97D5C648}">
      <dgm:prSet/>
      <dgm:spPr/>
      <dgm:t>
        <a:bodyPr/>
        <a:lstStyle/>
        <a:p>
          <a:r>
            <a:rPr lang="es-MX" dirty="0"/>
            <a:t>Dra. Sara </a:t>
          </a:r>
          <a:r>
            <a:rPr lang="es-MX" dirty="0" err="1"/>
            <a:t>Garcia</a:t>
          </a:r>
          <a:r>
            <a:rPr lang="es-MX" dirty="0"/>
            <a:t> </a:t>
          </a:r>
          <a:endParaRPr lang="es-EC" dirty="0"/>
        </a:p>
      </dgm:t>
    </dgm:pt>
    <dgm:pt modelId="{DD7FFD4B-D1FC-45D3-9049-A3ABC39E59FE}">
      <dgm:prSet/>
      <dgm:spPr/>
      <dgm:t>
        <a:bodyPr/>
        <a:lstStyle/>
        <a:p>
          <a:r>
            <a:rPr lang="es-MX" dirty="0"/>
            <a:t>PLATAFORMA CIENTIFICA DE MICROSCOPIA ELECTRÓNICA</a:t>
          </a:r>
          <a:endParaRPr lang="es-EC" dirty="0"/>
        </a:p>
      </dgm:t>
    </dgm:pt>
    <dgm:pt modelId="{517833CD-F791-4D73-BA3F-AC1A505117C9}" type="parTrans" cxnId="{9A83EE58-84C8-4B40-8951-A5A20727A119}">
      <dgm:prSet/>
      <dgm:spPr/>
      <dgm:t>
        <a:bodyPr/>
        <a:lstStyle/>
        <a:p>
          <a:endParaRPr lang="es-EC"/>
        </a:p>
      </dgm:t>
    </dgm:pt>
    <dgm:pt modelId="{AC5B8986-3877-4F76-B965-BF9387A90F60}" type="sibTrans" cxnId="{9A83EE58-84C8-4B40-8951-A5A20727A119}">
      <dgm:prSet custT="1"/>
      <dgm:spPr/>
      <dgm:t>
        <a:bodyPr/>
        <a:lstStyle/>
        <a:p>
          <a:r>
            <a:rPr lang="es-MX" sz="1500" dirty="0"/>
            <a:t>Dra. Linda Díaz</a:t>
          </a:r>
          <a:endParaRPr lang="es-EC" sz="1500" dirty="0"/>
        </a:p>
      </dgm:t>
    </dgm:pt>
    <dgm:pt modelId="{08432398-0FD0-4605-85B9-4FA672E37DBD}">
      <dgm:prSet/>
      <dgm:spPr/>
      <dgm:t>
        <a:bodyPr/>
        <a:lstStyle/>
        <a:p>
          <a:r>
            <a:rPr lang="es-MX" dirty="0"/>
            <a:t>Dirección Ejecutiva</a:t>
          </a:r>
          <a:endParaRPr lang="es-EC" dirty="0"/>
        </a:p>
      </dgm:t>
    </dgm:pt>
    <dgm:pt modelId="{C4A0ED35-E428-4F8A-8E6E-40CFFC03AA87}" type="parTrans" cxnId="{B61DEF58-D67A-43FE-BC00-42E3CE6731B3}">
      <dgm:prSet/>
      <dgm:spPr/>
      <dgm:t>
        <a:bodyPr/>
        <a:lstStyle/>
        <a:p>
          <a:endParaRPr lang="es-EC"/>
        </a:p>
      </dgm:t>
    </dgm:pt>
    <dgm:pt modelId="{71B2035E-AC2D-49A0-913A-800EB8AC245A}" type="sibTrans" cxnId="{B61DEF58-D67A-43FE-BC00-42E3CE6731B3}">
      <dgm:prSet/>
      <dgm:spPr/>
      <dgm:t>
        <a:bodyPr/>
        <a:lstStyle/>
        <a:p>
          <a:r>
            <a:rPr lang="es-MX" dirty="0"/>
            <a:t>Dra. </a:t>
          </a:r>
          <a:r>
            <a:rPr lang="es-MX" dirty="0" err="1"/>
            <a:t>Gulnara</a:t>
          </a:r>
          <a:r>
            <a:rPr lang="es-MX" dirty="0"/>
            <a:t>  Borja</a:t>
          </a:r>
          <a:endParaRPr lang="es-EC" dirty="0"/>
        </a:p>
      </dgm:t>
    </dgm:pt>
    <dgm:pt modelId="{E1D1FF54-4647-44AA-8E2F-B4201684E5C0}" type="pres">
      <dgm:prSet presAssocID="{F10A775F-7E45-4370-A3F6-5DB5CB2E6C6F}" presName="hierChild1" presStyleCnt="0">
        <dgm:presLayoutVars>
          <dgm:orgChart val="1"/>
          <dgm:chPref val="1"/>
          <dgm:dir/>
          <dgm:animOne val="branch"/>
          <dgm:animLvl val="lvl"/>
          <dgm:resizeHandles/>
        </dgm:presLayoutVars>
      </dgm:prSet>
      <dgm:spPr/>
    </dgm:pt>
    <dgm:pt modelId="{2A3BD7EC-B207-4646-943B-0966F0FC5514}" type="pres">
      <dgm:prSet presAssocID="{08432398-0FD0-4605-85B9-4FA672E37DBD}" presName="hierRoot1" presStyleCnt="0">
        <dgm:presLayoutVars>
          <dgm:hierBranch val="init"/>
        </dgm:presLayoutVars>
      </dgm:prSet>
      <dgm:spPr/>
    </dgm:pt>
    <dgm:pt modelId="{ECC66442-AF1E-425A-B4B5-9235E541AC86}" type="pres">
      <dgm:prSet presAssocID="{08432398-0FD0-4605-85B9-4FA672E37DBD}" presName="rootComposite1" presStyleCnt="0"/>
      <dgm:spPr/>
    </dgm:pt>
    <dgm:pt modelId="{E87A5D33-DF8B-4CC4-AC84-CC7F83C48427}" type="pres">
      <dgm:prSet presAssocID="{08432398-0FD0-4605-85B9-4FA672E37DBD}" presName="rootText1" presStyleLbl="node0" presStyleIdx="0" presStyleCnt="2" custLinFactX="33679" custLinFactY="-32927" custLinFactNeighborX="100000" custLinFactNeighborY="-100000">
        <dgm:presLayoutVars>
          <dgm:chMax/>
          <dgm:chPref val="3"/>
        </dgm:presLayoutVars>
      </dgm:prSet>
      <dgm:spPr/>
    </dgm:pt>
    <dgm:pt modelId="{F2AA936B-EDD7-42EB-860F-844CF9C98EF8}" type="pres">
      <dgm:prSet presAssocID="{08432398-0FD0-4605-85B9-4FA672E37DBD}" presName="titleText1" presStyleLbl="fgAcc0" presStyleIdx="0" presStyleCnt="2" custLinFactX="54285" custLinFactY="-164570" custLinFactNeighborX="100000" custLinFactNeighborY="-200000">
        <dgm:presLayoutVars>
          <dgm:chMax val="0"/>
          <dgm:chPref val="0"/>
        </dgm:presLayoutVars>
      </dgm:prSet>
      <dgm:spPr/>
    </dgm:pt>
    <dgm:pt modelId="{FFF73E2C-6F49-4FA9-A839-C3F33B65F3CD}" type="pres">
      <dgm:prSet presAssocID="{08432398-0FD0-4605-85B9-4FA672E37DBD}" presName="rootConnector1" presStyleLbl="node1" presStyleIdx="0" presStyleCnt="6"/>
      <dgm:spPr/>
    </dgm:pt>
    <dgm:pt modelId="{906F180D-C391-46A1-BEDD-107A6C5448AC}" type="pres">
      <dgm:prSet presAssocID="{08432398-0FD0-4605-85B9-4FA672E37DBD}" presName="hierChild2" presStyleCnt="0"/>
      <dgm:spPr/>
    </dgm:pt>
    <dgm:pt modelId="{F3109781-56A0-4350-B78D-EC9B9603FA42}" type="pres">
      <dgm:prSet presAssocID="{08432398-0FD0-4605-85B9-4FA672E37DBD}" presName="hierChild3" presStyleCnt="0"/>
      <dgm:spPr/>
    </dgm:pt>
    <dgm:pt modelId="{A6F1F233-8DC3-4D96-9EDA-EEF985403D5E}" type="pres">
      <dgm:prSet presAssocID="{18A4C43F-46BE-4E17-BCE9-EE570472FBAD}" presName="hierRoot1" presStyleCnt="0">
        <dgm:presLayoutVars>
          <dgm:hierBranch val="init"/>
        </dgm:presLayoutVars>
      </dgm:prSet>
      <dgm:spPr/>
    </dgm:pt>
    <dgm:pt modelId="{F1023E26-818F-470F-AF08-882F5AD45FB9}" type="pres">
      <dgm:prSet presAssocID="{18A4C43F-46BE-4E17-BCE9-EE570472FBAD}" presName="rootComposite1" presStyleCnt="0"/>
      <dgm:spPr/>
    </dgm:pt>
    <dgm:pt modelId="{F587FFAE-C9D0-4AAC-BB36-D59FEE0282B3}" type="pres">
      <dgm:prSet presAssocID="{18A4C43F-46BE-4E17-BCE9-EE570472FBAD}" presName="rootText1" presStyleLbl="node0" presStyleIdx="1" presStyleCnt="2">
        <dgm:presLayoutVars>
          <dgm:chMax/>
          <dgm:chPref val="3"/>
        </dgm:presLayoutVars>
      </dgm:prSet>
      <dgm:spPr/>
    </dgm:pt>
    <dgm:pt modelId="{E1F008E6-2054-4B88-8134-7AA6C40576B9}" type="pres">
      <dgm:prSet presAssocID="{18A4C43F-46BE-4E17-BCE9-EE570472FBAD}" presName="titleText1" presStyleLbl="fgAcc0" presStyleIdx="1" presStyleCnt="2">
        <dgm:presLayoutVars>
          <dgm:chMax val="0"/>
          <dgm:chPref val="0"/>
        </dgm:presLayoutVars>
      </dgm:prSet>
      <dgm:spPr/>
    </dgm:pt>
    <dgm:pt modelId="{A7845A46-220C-4BA4-83BC-C5940CB05172}" type="pres">
      <dgm:prSet presAssocID="{18A4C43F-46BE-4E17-BCE9-EE570472FBAD}" presName="rootConnector1" presStyleLbl="node1" presStyleIdx="0" presStyleCnt="6"/>
      <dgm:spPr/>
    </dgm:pt>
    <dgm:pt modelId="{52BA2927-8C73-4EEA-8670-FBEABA165EDF}" type="pres">
      <dgm:prSet presAssocID="{18A4C43F-46BE-4E17-BCE9-EE570472FBAD}" presName="hierChild2" presStyleCnt="0"/>
      <dgm:spPr/>
    </dgm:pt>
    <dgm:pt modelId="{7BD40697-450C-4FCF-BFA2-53BB3CFFC620}" type="pres">
      <dgm:prSet presAssocID="{E02DAE54-AD75-431B-9C6B-BA99215211D1}" presName="Name37" presStyleLbl="parChTrans1D2" presStyleIdx="0" presStyleCnt="1"/>
      <dgm:spPr/>
    </dgm:pt>
    <dgm:pt modelId="{8430613C-BB43-47D5-BB4F-B4065757A569}" type="pres">
      <dgm:prSet presAssocID="{A5F36D8B-BB14-4BDA-90F0-A7FDC4E29FEC}" presName="hierRoot2" presStyleCnt="0">
        <dgm:presLayoutVars>
          <dgm:hierBranch val="init"/>
        </dgm:presLayoutVars>
      </dgm:prSet>
      <dgm:spPr/>
    </dgm:pt>
    <dgm:pt modelId="{35152CD0-8B8A-4BDD-9E3A-2BCF66686A4C}" type="pres">
      <dgm:prSet presAssocID="{A5F36D8B-BB14-4BDA-90F0-A7FDC4E29FEC}" presName="rootComposite" presStyleCnt="0"/>
      <dgm:spPr/>
    </dgm:pt>
    <dgm:pt modelId="{DF498147-0218-460A-85B1-C91E71B2CE6D}" type="pres">
      <dgm:prSet presAssocID="{A5F36D8B-BB14-4BDA-90F0-A7FDC4E29FEC}" presName="rootText" presStyleLbl="node1" presStyleIdx="0" presStyleCnt="6">
        <dgm:presLayoutVars>
          <dgm:chMax/>
          <dgm:chPref val="3"/>
        </dgm:presLayoutVars>
      </dgm:prSet>
      <dgm:spPr/>
    </dgm:pt>
    <dgm:pt modelId="{6DB60001-0B71-4782-99AB-910C05EC06F3}" type="pres">
      <dgm:prSet presAssocID="{A5F36D8B-BB14-4BDA-90F0-A7FDC4E29FEC}" presName="titleText2" presStyleLbl="fgAcc1" presStyleIdx="0" presStyleCnt="6" custLinFactNeighborX="4218" custLinFactNeighborY="36663">
        <dgm:presLayoutVars>
          <dgm:chMax val="0"/>
          <dgm:chPref val="0"/>
        </dgm:presLayoutVars>
      </dgm:prSet>
      <dgm:spPr/>
    </dgm:pt>
    <dgm:pt modelId="{F212B1E4-E83D-4CD7-ACD0-478ADD98B4DC}" type="pres">
      <dgm:prSet presAssocID="{A5F36D8B-BB14-4BDA-90F0-A7FDC4E29FEC}" presName="rootConnector" presStyleLbl="node2" presStyleIdx="0" presStyleCnt="0"/>
      <dgm:spPr/>
    </dgm:pt>
    <dgm:pt modelId="{10A251C7-D2E3-476F-ACEB-6E4CB8D7D68B}" type="pres">
      <dgm:prSet presAssocID="{A5F36D8B-BB14-4BDA-90F0-A7FDC4E29FEC}" presName="hierChild4" presStyleCnt="0"/>
      <dgm:spPr/>
    </dgm:pt>
    <dgm:pt modelId="{AE319644-61E3-47FC-91F6-08998166AEA5}" type="pres">
      <dgm:prSet presAssocID="{B19F1E3C-AC48-4454-9154-6394B3B7BF42}" presName="Name37" presStyleLbl="parChTrans1D3" presStyleIdx="0" presStyleCnt="5"/>
      <dgm:spPr/>
    </dgm:pt>
    <dgm:pt modelId="{EDF9B40C-759A-45AC-8DF3-6BEDAA7D7BCA}" type="pres">
      <dgm:prSet presAssocID="{BF6FE384-B977-4A50-9593-E7631D1F9CFB}" presName="hierRoot2" presStyleCnt="0">
        <dgm:presLayoutVars>
          <dgm:hierBranch val="init"/>
        </dgm:presLayoutVars>
      </dgm:prSet>
      <dgm:spPr/>
    </dgm:pt>
    <dgm:pt modelId="{E4CC7F95-242C-48B1-BDD4-56602FC62FFF}" type="pres">
      <dgm:prSet presAssocID="{BF6FE384-B977-4A50-9593-E7631D1F9CFB}" presName="rootComposite" presStyleCnt="0"/>
      <dgm:spPr/>
    </dgm:pt>
    <dgm:pt modelId="{E68C10E0-FBE0-4476-B162-CF51EAB428A0}" type="pres">
      <dgm:prSet presAssocID="{BF6FE384-B977-4A50-9593-E7631D1F9CFB}" presName="rootText" presStyleLbl="node1" presStyleIdx="1" presStyleCnt="6">
        <dgm:presLayoutVars>
          <dgm:chMax/>
          <dgm:chPref val="3"/>
        </dgm:presLayoutVars>
      </dgm:prSet>
      <dgm:spPr/>
    </dgm:pt>
    <dgm:pt modelId="{F737C4A5-2E8E-451A-8034-24175FBCC980}" type="pres">
      <dgm:prSet presAssocID="{BF6FE384-B977-4A50-9593-E7631D1F9CFB}" presName="titleText2" presStyleLbl="fgAcc1" presStyleIdx="1" presStyleCnt="6">
        <dgm:presLayoutVars>
          <dgm:chMax val="0"/>
          <dgm:chPref val="0"/>
        </dgm:presLayoutVars>
      </dgm:prSet>
      <dgm:spPr/>
    </dgm:pt>
    <dgm:pt modelId="{1FD34558-36A9-4125-B060-EE8AA82679EB}" type="pres">
      <dgm:prSet presAssocID="{BF6FE384-B977-4A50-9593-E7631D1F9CFB}" presName="rootConnector" presStyleLbl="node3" presStyleIdx="0" presStyleCnt="0"/>
      <dgm:spPr/>
    </dgm:pt>
    <dgm:pt modelId="{3A60B689-C008-4B77-ABBB-A0780C120597}" type="pres">
      <dgm:prSet presAssocID="{BF6FE384-B977-4A50-9593-E7631D1F9CFB}" presName="hierChild4" presStyleCnt="0"/>
      <dgm:spPr/>
    </dgm:pt>
    <dgm:pt modelId="{1F17268A-7F3A-4626-BFDF-5C1EDC6AA351}" type="pres">
      <dgm:prSet presAssocID="{BF6FE384-B977-4A50-9593-E7631D1F9CFB}" presName="hierChild5" presStyleCnt="0"/>
      <dgm:spPr/>
    </dgm:pt>
    <dgm:pt modelId="{E344575B-78F9-474D-A639-028ECE12830F}" type="pres">
      <dgm:prSet presAssocID="{1BDC051A-0906-4FF3-BCED-E8D124F4DCFE}" presName="Name37" presStyleLbl="parChTrans1D3" presStyleIdx="1" presStyleCnt="5"/>
      <dgm:spPr/>
    </dgm:pt>
    <dgm:pt modelId="{8C74FA1E-9075-4F7A-83F2-10E89857C3AF}" type="pres">
      <dgm:prSet presAssocID="{1C67C257-D31D-47D0-8B81-CCFF1A45675E}" presName="hierRoot2" presStyleCnt="0">
        <dgm:presLayoutVars>
          <dgm:hierBranch val="init"/>
        </dgm:presLayoutVars>
      </dgm:prSet>
      <dgm:spPr/>
    </dgm:pt>
    <dgm:pt modelId="{6C35B115-3574-4D79-B7EA-BCFFF31F348E}" type="pres">
      <dgm:prSet presAssocID="{1C67C257-D31D-47D0-8B81-CCFF1A45675E}" presName="rootComposite" presStyleCnt="0"/>
      <dgm:spPr/>
    </dgm:pt>
    <dgm:pt modelId="{807BFA6E-12DB-46AB-BBE6-6C7078850D81}" type="pres">
      <dgm:prSet presAssocID="{1C67C257-D31D-47D0-8B81-CCFF1A45675E}" presName="rootText" presStyleLbl="node1" presStyleIdx="2" presStyleCnt="6">
        <dgm:presLayoutVars>
          <dgm:chMax/>
          <dgm:chPref val="3"/>
        </dgm:presLayoutVars>
      </dgm:prSet>
      <dgm:spPr/>
    </dgm:pt>
    <dgm:pt modelId="{D34FFB65-60A7-4B0B-BCD6-39066FB3A7B3}" type="pres">
      <dgm:prSet presAssocID="{1C67C257-D31D-47D0-8B81-CCFF1A45675E}" presName="titleText2" presStyleLbl="fgAcc1" presStyleIdx="2" presStyleCnt="6">
        <dgm:presLayoutVars>
          <dgm:chMax val="0"/>
          <dgm:chPref val="0"/>
        </dgm:presLayoutVars>
      </dgm:prSet>
      <dgm:spPr/>
    </dgm:pt>
    <dgm:pt modelId="{03FA1440-A286-43AE-A6BF-A37E825E3C9A}" type="pres">
      <dgm:prSet presAssocID="{1C67C257-D31D-47D0-8B81-CCFF1A45675E}" presName="rootConnector" presStyleLbl="node3" presStyleIdx="0" presStyleCnt="0"/>
      <dgm:spPr/>
    </dgm:pt>
    <dgm:pt modelId="{01385B12-FE4F-4BAE-9959-EBC300D0A17F}" type="pres">
      <dgm:prSet presAssocID="{1C67C257-D31D-47D0-8B81-CCFF1A45675E}" presName="hierChild4" presStyleCnt="0"/>
      <dgm:spPr/>
    </dgm:pt>
    <dgm:pt modelId="{231CDCB3-6BED-435E-8A33-26964B16DEA2}" type="pres">
      <dgm:prSet presAssocID="{1C67C257-D31D-47D0-8B81-CCFF1A45675E}" presName="hierChild5" presStyleCnt="0"/>
      <dgm:spPr/>
    </dgm:pt>
    <dgm:pt modelId="{D705C043-0A20-4556-82C0-1A2B9FC5BF53}" type="pres">
      <dgm:prSet presAssocID="{517833CD-F791-4D73-BA3F-AC1A505117C9}" presName="Name37" presStyleLbl="parChTrans1D3" presStyleIdx="2" presStyleCnt="5"/>
      <dgm:spPr/>
    </dgm:pt>
    <dgm:pt modelId="{D335D9F5-E988-4CAA-A990-7EF3D8D19C5E}" type="pres">
      <dgm:prSet presAssocID="{DD7FFD4B-D1FC-45D3-9049-A3ABC39E59FE}" presName="hierRoot2" presStyleCnt="0">
        <dgm:presLayoutVars>
          <dgm:hierBranch val="init"/>
        </dgm:presLayoutVars>
      </dgm:prSet>
      <dgm:spPr/>
    </dgm:pt>
    <dgm:pt modelId="{39790840-0504-43A7-B2BB-80B7CF5BDB03}" type="pres">
      <dgm:prSet presAssocID="{DD7FFD4B-D1FC-45D3-9049-A3ABC39E59FE}" presName="rootComposite" presStyleCnt="0"/>
      <dgm:spPr/>
    </dgm:pt>
    <dgm:pt modelId="{D0FD6E70-6300-4E73-B1E0-37B80553DE00}" type="pres">
      <dgm:prSet presAssocID="{DD7FFD4B-D1FC-45D3-9049-A3ABC39E59FE}" presName="rootText" presStyleLbl="node1" presStyleIdx="3" presStyleCnt="6">
        <dgm:presLayoutVars>
          <dgm:chMax/>
          <dgm:chPref val="3"/>
        </dgm:presLayoutVars>
      </dgm:prSet>
      <dgm:spPr/>
    </dgm:pt>
    <dgm:pt modelId="{8EA3A4EA-B28B-440C-B464-721E66C1F67E}" type="pres">
      <dgm:prSet presAssocID="{DD7FFD4B-D1FC-45D3-9049-A3ABC39E59FE}" presName="titleText2" presStyleLbl="fgAcc1" presStyleIdx="3" presStyleCnt="6">
        <dgm:presLayoutVars>
          <dgm:chMax val="0"/>
          <dgm:chPref val="0"/>
        </dgm:presLayoutVars>
      </dgm:prSet>
      <dgm:spPr/>
    </dgm:pt>
    <dgm:pt modelId="{C552347C-A419-48BF-937D-2065872B6901}" type="pres">
      <dgm:prSet presAssocID="{DD7FFD4B-D1FC-45D3-9049-A3ABC39E59FE}" presName="rootConnector" presStyleLbl="node3" presStyleIdx="0" presStyleCnt="0"/>
      <dgm:spPr/>
    </dgm:pt>
    <dgm:pt modelId="{0014ABCE-8C13-4567-B86A-31836DF71BAD}" type="pres">
      <dgm:prSet presAssocID="{DD7FFD4B-D1FC-45D3-9049-A3ABC39E59FE}" presName="hierChild4" presStyleCnt="0"/>
      <dgm:spPr/>
    </dgm:pt>
    <dgm:pt modelId="{A0FD711B-E6C8-4E59-B0D9-02DF069B62D2}" type="pres">
      <dgm:prSet presAssocID="{DD7FFD4B-D1FC-45D3-9049-A3ABC39E59FE}" presName="hierChild5" presStyleCnt="0"/>
      <dgm:spPr/>
    </dgm:pt>
    <dgm:pt modelId="{7D34AF25-4C4C-4B4F-8429-901AB1443751}" type="pres">
      <dgm:prSet presAssocID="{1D85B2F7-256A-40EE-8CC4-1DF69695EF61}" presName="Name37" presStyleLbl="parChTrans1D3" presStyleIdx="3" presStyleCnt="5"/>
      <dgm:spPr/>
    </dgm:pt>
    <dgm:pt modelId="{33AA3F9A-C6DE-467A-A175-55DFCE5298BC}" type="pres">
      <dgm:prSet presAssocID="{8B7BB5FF-C0B0-4C1F-8C60-0035A3723C30}" presName="hierRoot2" presStyleCnt="0">
        <dgm:presLayoutVars>
          <dgm:hierBranch val="init"/>
        </dgm:presLayoutVars>
      </dgm:prSet>
      <dgm:spPr/>
    </dgm:pt>
    <dgm:pt modelId="{50ACD009-BF90-4FC4-A80D-824F529AB6CE}" type="pres">
      <dgm:prSet presAssocID="{8B7BB5FF-C0B0-4C1F-8C60-0035A3723C30}" presName="rootComposite" presStyleCnt="0"/>
      <dgm:spPr/>
    </dgm:pt>
    <dgm:pt modelId="{AD164C84-CD24-4009-ACB8-50054DF5BA0C}" type="pres">
      <dgm:prSet presAssocID="{8B7BB5FF-C0B0-4C1F-8C60-0035A3723C30}" presName="rootText" presStyleLbl="node1" presStyleIdx="4" presStyleCnt="6">
        <dgm:presLayoutVars>
          <dgm:chMax/>
          <dgm:chPref val="3"/>
        </dgm:presLayoutVars>
      </dgm:prSet>
      <dgm:spPr/>
    </dgm:pt>
    <dgm:pt modelId="{83572AD0-AC3D-4E4C-BDEA-9A235B90484A}" type="pres">
      <dgm:prSet presAssocID="{8B7BB5FF-C0B0-4C1F-8C60-0035A3723C30}" presName="titleText2" presStyleLbl="fgAcc1" presStyleIdx="4" presStyleCnt="6">
        <dgm:presLayoutVars>
          <dgm:chMax val="0"/>
          <dgm:chPref val="0"/>
        </dgm:presLayoutVars>
      </dgm:prSet>
      <dgm:spPr/>
    </dgm:pt>
    <dgm:pt modelId="{C8B7FDD9-F363-4E70-8B24-D5DA7453AA37}" type="pres">
      <dgm:prSet presAssocID="{8B7BB5FF-C0B0-4C1F-8C60-0035A3723C30}" presName="rootConnector" presStyleLbl="node3" presStyleIdx="0" presStyleCnt="0"/>
      <dgm:spPr/>
    </dgm:pt>
    <dgm:pt modelId="{B3058919-0E1E-4B02-9DCD-09B78F6F4F01}" type="pres">
      <dgm:prSet presAssocID="{8B7BB5FF-C0B0-4C1F-8C60-0035A3723C30}" presName="hierChild4" presStyleCnt="0"/>
      <dgm:spPr/>
    </dgm:pt>
    <dgm:pt modelId="{7589E500-FC40-44D6-BE33-179BF5F25F84}" type="pres">
      <dgm:prSet presAssocID="{8B7BB5FF-C0B0-4C1F-8C60-0035A3723C30}" presName="hierChild5" presStyleCnt="0"/>
      <dgm:spPr/>
    </dgm:pt>
    <dgm:pt modelId="{395AB507-4755-4C05-BF62-3917A68C38C1}" type="pres">
      <dgm:prSet presAssocID="{91EFC2CD-742D-4942-B8CF-4F408ABE35D9}" presName="Name37" presStyleLbl="parChTrans1D3" presStyleIdx="4" presStyleCnt="5"/>
      <dgm:spPr/>
    </dgm:pt>
    <dgm:pt modelId="{3BE10A24-8142-4974-A9F7-0FB14795AF59}" type="pres">
      <dgm:prSet presAssocID="{15516AF5-A538-4053-86EC-70152CBC35F5}" presName="hierRoot2" presStyleCnt="0">
        <dgm:presLayoutVars>
          <dgm:hierBranch val="init"/>
        </dgm:presLayoutVars>
      </dgm:prSet>
      <dgm:spPr/>
    </dgm:pt>
    <dgm:pt modelId="{F5241AE5-6028-45A4-B943-3971B73D9475}" type="pres">
      <dgm:prSet presAssocID="{15516AF5-A538-4053-86EC-70152CBC35F5}" presName="rootComposite" presStyleCnt="0"/>
      <dgm:spPr/>
    </dgm:pt>
    <dgm:pt modelId="{4CA17A1A-9B9A-457C-A065-97E38ABC56C3}" type="pres">
      <dgm:prSet presAssocID="{15516AF5-A538-4053-86EC-70152CBC35F5}" presName="rootText" presStyleLbl="node1" presStyleIdx="5" presStyleCnt="6">
        <dgm:presLayoutVars>
          <dgm:chMax/>
          <dgm:chPref val="3"/>
        </dgm:presLayoutVars>
      </dgm:prSet>
      <dgm:spPr/>
    </dgm:pt>
    <dgm:pt modelId="{D1F7579E-6245-4565-B10F-BF0D206764DE}" type="pres">
      <dgm:prSet presAssocID="{15516AF5-A538-4053-86EC-70152CBC35F5}" presName="titleText2" presStyleLbl="fgAcc1" presStyleIdx="5" presStyleCnt="6">
        <dgm:presLayoutVars>
          <dgm:chMax val="0"/>
          <dgm:chPref val="0"/>
        </dgm:presLayoutVars>
      </dgm:prSet>
      <dgm:spPr/>
    </dgm:pt>
    <dgm:pt modelId="{9D50E79D-98F3-4C57-8896-48004C55548C}" type="pres">
      <dgm:prSet presAssocID="{15516AF5-A538-4053-86EC-70152CBC35F5}" presName="rootConnector" presStyleLbl="node3" presStyleIdx="0" presStyleCnt="0"/>
      <dgm:spPr/>
    </dgm:pt>
    <dgm:pt modelId="{23E1C321-6C69-4C11-B9B3-2648866345FF}" type="pres">
      <dgm:prSet presAssocID="{15516AF5-A538-4053-86EC-70152CBC35F5}" presName="hierChild4" presStyleCnt="0"/>
      <dgm:spPr/>
    </dgm:pt>
    <dgm:pt modelId="{BD904809-859F-4879-980C-2BB4D7674F1F}" type="pres">
      <dgm:prSet presAssocID="{15516AF5-A538-4053-86EC-70152CBC35F5}" presName="hierChild5" presStyleCnt="0"/>
      <dgm:spPr/>
    </dgm:pt>
    <dgm:pt modelId="{C846F59B-BEDC-4242-90BD-EF4D3FFBF15C}" type="pres">
      <dgm:prSet presAssocID="{A5F36D8B-BB14-4BDA-90F0-A7FDC4E29FEC}" presName="hierChild5" presStyleCnt="0"/>
      <dgm:spPr/>
    </dgm:pt>
    <dgm:pt modelId="{9C17D7C0-0000-4B22-8D6B-F20F5C5EE4C3}" type="pres">
      <dgm:prSet presAssocID="{18A4C43F-46BE-4E17-BCE9-EE570472FBAD}" presName="hierChild3" presStyleCnt="0"/>
      <dgm:spPr/>
    </dgm:pt>
  </dgm:ptLst>
  <dgm:cxnLst>
    <dgm:cxn modelId="{FE607B0D-16EE-439F-A5D0-0611AB86BC46}" type="presOf" srcId="{A5F36D8B-BB14-4BDA-90F0-A7FDC4E29FEC}" destId="{F212B1E4-E83D-4CD7-ACD0-478ADD98B4DC}" srcOrd="1" destOrd="0" presId="urn:microsoft.com/office/officeart/2008/layout/NameandTitleOrganizationalChart"/>
    <dgm:cxn modelId="{5E3A4017-7644-4419-A5B4-DB5A4F760A15}" srcId="{A5F36D8B-BB14-4BDA-90F0-A7FDC4E29FEC}" destId="{1C67C257-D31D-47D0-8B81-CCFF1A45675E}" srcOrd="1" destOrd="0" parTransId="{1BDC051A-0906-4FF3-BCED-E8D124F4DCFE}" sibTransId="{B39B1726-651B-49B8-8F13-1387224D1DD9}"/>
    <dgm:cxn modelId="{385F462B-FC3D-4120-858C-CE0FA5F7E723}" type="presOf" srcId="{B19F1E3C-AC48-4454-9154-6394B3B7BF42}" destId="{AE319644-61E3-47FC-91F6-08998166AEA5}" srcOrd="0" destOrd="0" presId="urn:microsoft.com/office/officeart/2008/layout/NameandTitleOrganizationalChart"/>
    <dgm:cxn modelId="{3241B130-CD9F-40E4-B6F5-8BF804AA0094}" type="presOf" srcId="{BF6FE384-B977-4A50-9593-E7631D1F9CFB}" destId="{1FD34558-36A9-4125-B060-EE8AA82679EB}" srcOrd="1" destOrd="0" presId="urn:microsoft.com/office/officeart/2008/layout/NameandTitleOrganizationalChart"/>
    <dgm:cxn modelId="{65BBC130-18D2-4604-9ABE-477D511C6596}" srcId="{F10A775F-7E45-4370-A3F6-5DB5CB2E6C6F}" destId="{18A4C43F-46BE-4E17-BCE9-EE570472FBAD}" srcOrd="1" destOrd="0" parTransId="{3375A95C-54D9-4AAA-8D93-E7BCFBEDD9D3}" sibTransId="{E741879B-999B-4364-B09C-C5F257FF9577}"/>
    <dgm:cxn modelId="{2816B736-698B-4A3D-9CF8-BB0531CC3DD2}" type="presOf" srcId="{1C67C257-D31D-47D0-8B81-CCFF1A45675E}" destId="{03FA1440-A286-43AE-A6BF-A37E825E3C9A}" srcOrd="1" destOrd="0" presId="urn:microsoft.com/office/officeart/2008/layout/NameandTitleOrganizationalChart"/>
    <dgm:cxn modelId="{87FAD03C-E726-47CF-AA28-2B609A50DBF7}" type="presOf" srcId="{1BDC051A-0906-4FF3-BCED-E8D124F4DCFE}" destId="{E344575B-78F9-474D-A639-028ECE12830F}" srcOrd="0" destOrd="0" presId="urn:microsoft.com/office/officeart/2008/layout/NameandTitleOrganizationalChart"/>
    <dgm:cxn modelId="{432D873F-E12A-4092-83BC-3B45C38D50CE}" type="presOf" srcId="{C8B6FFD1-A48A-4D5E-B74B-D56F6B959FB8}" destId="{83572AD0-AC3D-4E4C-BDEA-9A235B90484A}" srcOrd="0" destOrd="0" presId="urn:microsoft.com/office/officeart/2008/layout/NameandTitleOrganizationalChart"/>
    <dgm:cxn modelId="{36490940-E2CE-48B8-9528-DC37A889407A}" type="presOf" srcId="{C38DCD7A-70D0-4C71-9306-3EF91E07F760}" destId="{F737C4A5-2E8E-451A-8034-24175FBCC980}" srcOrd="0" destOrd="0" presId="urn:microsoft.com/office/officeart/2008/layout/NameandTitleOrganizationalChart"/>
    <dgm:cxn modelId="{B08ACE5D-C6A7-46F4-9334-CED08B41D044}" type="presOf" srcId="{A5F36D8B-BB14-4BDA-90F0-A7FDC4E29FEC}" destId="{DF498147-0218-460A-85B1-C91E71B2CE6D}" srcOrd="0" destOrd="0" presId="urn:microsoft.com/office/officeart/2008/layout/NameandTitleOrganizationalChart"/>
    <dgm:cxn modelId="{7DB9D865-7C1E-4764-BBB7-01425CF82A35}" type="presOf" srcId="{BF6FE384-B977-4A50-9593-E7631D1F9CFB}" destId="{E68C10E0-FBE0-4476-B162-CF51EAB428A0}" srcOrd="0" destOrd="0" presId="urn:microsoft.com/office/officeart/2008/layout/NameandTitleOrganizationalChart"/>
    <dgm:cxn modelId="{526FDB47-6DF3-4CF7-AE52-95123E947735}" type="presOf" srcId="{08432398-0FD0-4605-85B9-4FA672E37DBD}" destId="{FFF73E2C-6F49-4FA9-A839-C3F33B65F3CD}" srcOrd="1" destOrd="0" presId="urn:microsoft.com/office/officeart/2008/layout/NameandTitleOrganizationalChart"/>
    <dgm:cxn modelId="{5AC2854C-618B-4F39-A4FB-59F477FDAB10}" type="presOf" srcId="{1C67C257-D31D-47D0-8B81-CCFF1A45675E}" destId="{807BFA6E-12DB-46AB-BBE6-6C7078850D81}" srcOrd="0" destOrd="0" presId="urn:microsoft.com/office/officeart/2008/layout/NameandTitleOrganizationalChart"/>
    <dgm:cxn modelId="{F2A92970-9A56-424B-885D-9AC3A3EE0A1B}" type="presOf" srcId="{8B7BB5FF-C0B0-4C1F-8C60-0035A3723C30}" destId="{AD164C84-CD24-4009-ACB8-50054DF5BA0C}" srcOrd="0" destOrd="0" presId="urn:microsoft.com/office/officeart/2008/layout/NameandTitleOrganizationalChart"/>
    <dgm:cxn modelId="{6D1A8A72-8142-4585-B3EA-94E5C3A92AC6}" srcId="{A5F36D8B-BB14-4BDA-90F0-A7FDC4E29FEC}" destId="{BF6FE384-B977-4A50-9593-E7631D1F9CFB}" srcOrd="0" destOrd="0" parTransId="{B19F1E3C-AC48-4454-9154-6394B3B7BF42}" sibTransId="{C38DCD7A-70D0-4C71-9306-3EF91E07F760}"/>
    <dgm:cxn modelId="{ED251376-0231-4E56-8C8A-B89362D6B2D5}" type="presOf" srcId="{DD7FFD4B-D1FC-45D3-9049-A3ABC39E59FE}" destId="{D0FD6E70-6300-4E73-B1E0-37B80553DE00}" srcOrd="0" destOrd="0" presId="urn:microsoft.com/office/officeart/2008/layout/NameandTitleOrganizationalChart"/>
    <dgm:cxn modelId="{E0617E77-BFCD-4E40-BC99-8DA65A2598CF}" type="presOf" srcId="{DD7FFD4B-D1FC-45D3-9049-A3ABC39E59FE}" destId="{C552347C-A419-48BF-937D-2065872B6901}" srcOrd="1" destOrd="0" presId="urn:microsoft.com/office/officeart/2008/layout/NameandTitleOrganizationalChart"/>
    <dgm:cxn modelId="{9A83EE58-84C8-4B40-8951-A5A20727A119}" srcId="{A5F36D8B-BB14-4BDA-90F0-A7FDC4E29FEC}" destId="{DD7FFD4B-D1FC-45D3-9049-A3ABC39E59FE}" srcOrd="2" destOrd="0" parTransId="{517833CD-F791-4D73-BA3F-AC1A505117C9}" sibTransId="{AC5B8986-3877-4F76-B965-BF9387A90F60}"/>
    <dgm:cxn modelId="{B61DEF58-D67A-43FE-BC00-42E3CE6731B3}" srcId="{F10A775F-7E45-4370-A3F6-5DB5CB2E6C6F}" destId="{08432398-0FD0-4605-85B9-4FA672E37DBD}" srcOrd="0" destOrd="0" parTransId="{C4A0ED35-E428-4F8A-8E6E-40CFFC03AA87}" sibTransId="{71B2035E-AC2D-49A0-913A-800EB8AC245A}"/>
    <dgm:cxn modelId="{5E601B7D-A403-479F-966D-FEC9E3CA9898}" type="presOf" srcId="{91EFC2CD-742D-4942-B8CF-4F408ABE35D9}" destId="{395AB507-4755-4C05-BF62-3917A68C38C1}" srcOrd="0" destOrd="0" presId="urn:microsoft.com/office/officeart/2008/layout/NameandTitleOrganizationalChart"/>
    <dgm:cxn modelId="{131F5C7F-B585-4712-B63F-6E8AF53153CB}" srcId="{18A4C43F-46BE-4E17-BCE9-EE570472FBAD}" destId="{A5F36D8B-BB14-4BDA-90F0-A7FDC4E29FEC}" srcOrd="0" destOrd="0" parTransId="{E02DAE54-AD75-431B-9C6B-BA99215211D1}" sibTransId="{489EDB5D-33A6-4DDD-B2E2-DC849DFAC9EE}"/>
    <dgm:cxn modelId="{7DCC7E82-04DA-48F3-B9A3-AD59B21112BE}" type="presOf" srcId="{15516AF5-A538-4053-86EC-70152CBC35F5}" destId="{4CA17A1A-9B9A-457C-A065-97E38ABC56C3}" srcOrd="0" destOrd="0" presId="urn:microsoft.com/office/officeart/2008/layout/NameandTitleOrganizationalChart"/>
    <dgm:cxn modelId="{4F93808B-A93F-4F98-8358-27B06BC4E480}" type="presOf" srcId="{AC5B8986-3877-4F76-B965-BF9387A90F60}" destId="{8EA3A4EA-B28B-440C-B464-721E66C1F67E}" srcOrd="0" destOrd="0" presId="urn:microsoft.com/office/officeart/2008/layout/NameandTitleOrganizationalChart"/>
    <dgm:cxn modelId="{F555D294-B1D3-46A4-856F-206C9FF3E23E}" type="presOf" srcId="{F10A775F-7E45-4370-A3F6-5DB5CB2E6C6F}" destId="{E1D1FF54-4647-44AA-8E2F-B4201684E5C0}" srcOrd="0" destOrd="0" presId="urn:microsoft.com/office/officeart/2008/layout/NameandTitleOrganizationalChart"/>
    <dgm:cxn modelId="{AE947697-E552-4EF3-8908-FACF97D5C648}" srcId="{A5F36D8B-BB14-4BDA-90F0-A7FDC4E29FEC}" destId="{8B7BB5FF-C0B0-4C1F-8C60-0035A3723C30}" srcOrd="3" destOrd="0" parTransId="{1D85B2F7-256A-40EE-8CC4-1DF69695EF61}" sibTransId="{C8B6FFD1-A48A-4D5E-B74B-D56F6B959FB8}"/>
    <dgm:cxn modelId="{42FBDDA3-EF31-4946-8B41-9CCE04ADEACA}" srcId="{A5F36D8B-BB14-4BDA-90F0-A7FDC4E29FEC}" destId="{15516AF5-A538-4053-86EC-70152CBC35F5}" srcOrd="4" destOrd="0" parTransId="{91EFC2CD-742D-4942-B8CF-4F408ABE35D9}" sibTransId="{75884E55-D3A6-4C67-8007-4B12C753ED7A}"/>
    <dgm:cxn modelId="{5D2CE9AA-F36A-4B02-8058-287ACD67E573}" type="presOf" srcId="{18A4C43F-46BE-4E17-BCE9-EE570472FBAD}" destId="{F587FFAE-C9D0-4AAC-BB36-D59FEE0282B3}" srcOrd="0" destOrd="0" presId="urn:microsoft.com/office/officeart/2008/layout/NameandTitleOrganizationalChart"/>
    <dgm:cxn modelId="{526169B1-145A-4B7E-BA7B-AC056C0BBFEA}" type="presOf" srcId="{18A4C43F-46BE-4E17-BCE9-EE570472FBAD}" destId="{A7845A46-220C-4BA4-83BC-C5940CB05172}" srcOrd="1" destOrd="0" presId="urn:microsoft.com/office/officeart/2008/layout/NameandTitleOrganizationalChart"/>
    <dgm:cxn modelId="{D3019DBF-E278-40F1-BFAC-44D07AC1C994}" type="presOf" srcId="{8B7BB5FF-C0B0-4C1F-8C60-0035A3723C30}" destId="{C8B7FDD9-F363-4E70-8B24-D5DA7453AA37}" srcOrd="1" destOrd="0" presId="urn:microsoft.com/office/officeart/2008/layout/NameandTitleOrganizationalChart"/>
    <dgm:cxn modelId="{E34EBDC0-6C49-408C-8247-40701DFDC824}" type="presOf" srcId="{08432398-0FD0-4605-85B9-4FA672E37DBD}" destId="{E87A5D33-DF8B-4CC4-AC84-CC7F83C48427}" srcOrd="0" destOrd="0" presId="urn:microsoft.com/office/officeart/2008/layout/NameandTitleOrganizationalChart"/>
    <dgm:cxn modelId="{8B87F5C8-8ACC-43A3-94A1-10F95136ADEF}" type="presOf" srcId="{489EDB5D-33A6-4DDD-B2E2-DC849DFAC9EE}" destId="{6DB60001-0B71-4782-99AB-910C05EC06F3}" srcOrd="0" destOrd="0" presId="urn:microsoft.com/office/officeart/2008/layout/NameandTitleOrganizationalChart"/>
    <dgm:cxn modelId="{7DB443CD-CF7C-4708-945F-920F0D11EA70}" type="presOf" srcId="{15516AF5-A538-4053-86EC-70152CBC35F5}" destId="{9D50E79D-98F3-4C57-8896-48004C55548C}" srcOrd="1" destOrd="0" presId="urn:microsoft.com/office/officeart/2008/layout/NameandTitleOrganizationalChart"/>
    <dgm:cxn modelId="{B838D7D0-FDCA-4314-A9D2-4459C8B3780C}" type="presOf" srcId="{E02DAE54-AD75-431B-9C6B-BA99215211D1}" destId="{7BD40697-450C-4FCF-BFA2-53BB3CFFC620}" srcOrd="0" destOrd="0" presId="urn:microsoft.com/office/officeart/2008/layout/NameandTitleOrganizationalChart"/>
    <dgm:cxn modelId="{24D3A6D2-AC1B-42F3-8346-7B0C5EA644EE}" type="presOf" srcId="{75884E55-D3A6-4C67-8007-4B12C753ED7A}" destId="{D1F7579E-6245-4565-B10F-BF0D206764DE}" srcOrd="0" destOrd="0" presId="urn:microsoft.com/office/officeart/2008/layout/NameandTitleOrganizationalChart"/>
    <dgm:cxn modelId="{50E69AEA-4C60-45CB-84F5-10E6C04DD8B7}" type="presOf" srcId="{B39B1726-651B-49B8-8F13-1387224D1DD9}" destId="{D34FFB65-60A7-4B0B-BCD6-39066FB3A7B3}" srcOrd="0" destOrd="0" presId="urn:microsoft.com/office/officeart/2008/layout/NameandTitleOrganizationalChart"/>
    <dgm:cxn modelId="{EC395AED-35CD-4535-834F-F0407E064CA3}" type="presOf" srcId="{517833CD-F791-4D73-BA3F-AC1A505117C9}" destId="{D705C043-0A20-4556-82C0-1A2B9FC5BF53}" srcOrd="0" destOrd="0" presId="urn:microsoft.com/office/officeart/2008/layout/NameandTitleOrganizationalChart"/>
    <dgm:cxn modelId="{FFD48EF5-AF45-493B-911F-C431620C47D4}" type="presOf" srcId="{71B2035E-AC2D-49A0-913A-800EB8AC245A}" destId="{F2AA936B-EDD7-42EB-860F-844CF9C98EF8}" srcOrd="0" destOrd="0" presId="urn:microsoft.com/office/officeart/2008/layout/NameandTitleOrganizationalChart"/>
    <dgm:cxn modelId="{04DC72F8-AABA-4A27-B4E6-A18A92123973}" type="presOf" srcId="{E741879B-999B-4364-B09C-C5F257FF9577}" destId="{E1F008E6-2054-4B88-8134-7AA6C40576B9}" srcOrd="0" destOrd="0" presId="urn:microsoft.com/office/officeart/2008/layout/NameandTitleOrganizationalChart"/>
    <dgm:cxn modelId="{9E6BA0FD-929B-450E-8DA0-519CA1C932AC}" type="presOf" srcId="{1D85B2F7-256A-40EE-8CC4-1DF69695EF61}" destId="{7D34AF25-4C4C-4B4F-8429-901AB1443751}" srcOrd="0" destOrd="0" presId="urn:microsoft.com/office/officeart/2008/layout/NameandTitleOrganizationalChart"/>
    <dgm:cxn modelId="{0796A879-EA92-43A3-ABB4-F3B4CF64B59E}" type="presParOf" srcId="{E1D1FF54-4647-44AA-8E2F-B4201684E5C0}" destId="{2A3BD7EC-B207-4646-943B-0966F0FC5514}" srcOrd="0" destOrd="0" presId="urn:microsoft.com/office/officeart/2008/layout/NameandTitleOrganizationalChart"/>
    <dgm:cxn modelId="{1E27F529-7BD1-412A-8DAF-F8DCAD52272D}" type="presParOf" srcId="{2A3BD7EC-B207-4646-943B-0966F0FC5514}" destId="{ECC66442-AF1E-425A-B4B5-9235E541AC86}" srcOrd="0" destOrd="0" presId="urn:microsoft.com/office/officeart/2008/layout/NameandTitleOrganizationalChart"/>
    <dgm:cxn modelId="{38E40A14-AD3B-45AE-920C-1540718551EA}" type="presParOf" srcId="{ECC66442-AF1E-425A-B4B5-9235E541AC86}" destId="{E87A5D33-DF8B-4CC4-AC84-CC7F83C48427}" srcOrd="0" destOrd="0" presId="urn:microsoft.com/office/officeart/2008/layout/NameandTitleOrganizationalChart"/>
    <dgm:cxn modelId="{BA4C88BB-28F1-43D4-BF47-AB5227406EA2}" type="presParOf" srcId="{ECC66442-AF1E-425A-B4B5-9235E541AC86}" destId="{F2AA936B-EDD7-42EB-860F-844CF9C98EF8}" srcOrd="1" destOrd="0" presId="urn:microsoft.com/office/officeart/2008/layout/NameandTitleOrganizationalChart"/>
    <dgm:cxn modelId="{A947F7E1-BF62-4DD1-9172-82190C6EC723}" type="presParOf" srcId="{ECC66442-AF1E-425A-B4B5-9235E541AC86}" destId="{FFF73E2C-6F49-4FA9-A839-C3F33B65F3CD}" srcOrd="2" destOrd="0" presId="urn:microsoft.com/office/officeart/2008/layout/NameandTitleOrganizationalChart"/>
    <dgm:cxn modelId="{4E28B14B-D99A-4527-B39C-6D630E926098}" type="presParOf" srcId="{2A3BD7EC-B207-4646-943B-0966F0FC5514}" destId="{906F180D-C391-46A1-BEDD-107A6C5448AC}" srcOrd="1" destOrd="0" presId="urn:microsoft.com/office/officeart/2008/layout/NameandTitleOrganizationalChart"/>
    <dgm:cxn modelId="{CD27BA0D-CFC8-45E4-8390-EEDC9F098324}" type="presParOf" srcId="{2A3BD7EC-B207-4646-943B-0966F0FC5514}" destId="{F3109781-56A0-4350-B78D-EC9B9603FA42}" srcOrd="2" destOrd="0" presId="urn:microsoft.com/office/officeart/2008/layout/NameandTitleOrganizationalChart"/>
    <dgm:cxn modelId="{09C39BBB-B5DF-489E-9868-3B8663F2E15F}" type="presParOf" srcId="{E1D1FF54-4647-44AA-8E2F-B4201684E5C0}" destId="{A6F1F233-8DC3-4D96-9EDA-EEF985403D5E}" srcOrd="1" destOrd="0" presId="urn:microsoft.com/office/officeart/2008/layout/NameandTitleOrganizationalChart"/>
    <dgm:cxn modelId="{0BC21B89-CD5B-4F0C-92EF-77C6741B5EF2}" type="presParOf" srcId="{A6F1F233-8DC3-4D96-9EDA-EEF985403D5E}" destId="{F1023E26-818F-470F-AF08-882F5AD45FB9}" srcOrd="0" destOrd="0" presId="urn:microsoft.com/office/officeart/2008/layout/NameandTitleOrganizationalChart"/>
    <dgm:cxn modelId="{C594D829-8366-4C41-97F5-FC0680D704D0}" type="presParOf" srcId="{F1023E26-818F-470F-AF08-882F5AD45FB9}" destId="{F587FFAE-C9D0-4AAC-BB36-D59FEE0282B3}" srcOrd="0" destOrd="0" presId="urn:microsoft.com/office/officeart/2008/layout/NameandTitleOrganizationalChart"/>
    <dgm:cxn modelId="{F248AA0D-18CD-4A25-9132-15BCC8A743AA}" type="presParOf" srcId="{F1023E26-818F-470F-AF08-882F5AD45FB9}" destId="{E1F008E6-2054-4B88-8134-7AA6C40576B9}" srcOrd="1" destOrd="0" presId="urn:microsoft.com/office/officeart/2008/layout/NameandTitleOrganizationalChart"/>
    <dgm:cxn modelId="{45E58DDB-AF51-44E4-AE93-3B60DB4EA845}" type="presParOf" srcId="{F1023E26-818F-470F-AF08-882F5AD45FB9}" destId="{A7845A46-220C-4BA4-83BC-C5940CB05172}" srcOrd="2" destOrd="0" presId="urn:microsoft.com/office/officeart/2008/layout/NameandTitleOrganizationalChart"/>
    <dgm:cxn modelId="{9BFE7424-B405-44C9-87C6-532C929AE568}" type="presParOf" srcId="{A6F1F233-8DC3-4D96-9EDA-EEF985403D5E}" destId="{52BA2927-8C73-4EEA-8670-FBEABA165EDF}" srcOrd="1" destOrd="0" presId="urn:microsoft.com/office/officeart/2008/layout/NameandTitleOrganizationalChart"/>
    <dgm:cxn modelId="{0D2EF58F-3781-448F-9188-FAC4728367F8}" type="presParOf" srcId="{52BA2927-8C73-4EEA-8670-FBEABA165EDF}" destId="{7BD40697-450C-4FCF-BFA2-53BB3CFFC620}" srcOrd="0" destOrd="0" presId="urn:microsoft.com/office/officeart/2008/layout/NameandTitleOrganizationalChart"/>
    <dgm:cxn modelId="{ED6EF64B-7E8C-457E-948D-890D49576D69}" type="presParOf" srcId="{52BA2927-8C73-4EEA-8670-FBEABA165EDF}" destId="{8430613C-BB43-47D5-BB4F-B4065757A569}" srcOrd="1" destOrd="0" presId="urn:microsoft.com/office/officeart/2008/layout/NameandTitleOrganizationalChart"/>
    <dgm:cxn modelId="{FEDF82E1-79CF-446D-810A-69FDA8A0072E}" type="presParOf" srcId="{8430613C-BB43-47D5-BB4F-B4065757A569}" destId="{35152CD0-8B8A-4BDD-9E3A-2BCF66686A4C}" srcOrd="0" destOrd="0" presId="urn:microsoft.com/office/officeart/2008/layout/NameandTitleOrganizationalChart"/>
    <dgm:cxn modelId="{213A262B-DAC3-4FF5-8F06-029C5EE54C66}" type="presParOf" srcId="{35152CD0-8B8A-4BDD-9E3A-2BCF66686A4C}" destId="{DF498147-0218-460A-85B1-C91E71B2CE6D}" srcOrd="0" destOrd="0" presId="urn:microsoft.com/office/officeart/2008/layout/NameandTitleOrganizationalChart"/>
    <dgm:cxn modelId="{77938A90-0249-4572-9A09-D5DC52871373}" type="presParOf" srcId="{35152CD0-8B8A-4BDD-9E3A-2BCF66686A4C}" destId="{6DB60001-0B71-4782-99AB-910C05EC06F3}" srcOrd="1" destOrd="0" presId="urn:microsoft.com/office/officeart/2008/layout/NameandTitleOrganizationalChart"/>
    <dgm:cxn modelId="{62006D83-15F0-4BB9-9845-D35C09BB2AF0}" type="presParOf" srcId="{35152CD0-8B8A-4BDD-9E3A-2BCF66686A4C}" destId="{F212B1E4-E83D-4CD7-ACD0-478ADD98B4DC}" srcOrd="2" destOrd="0" presId="urn:microsoft.com/office/officeart/2008/layout/NameandTitleOrganizationalChart"/>
    <dgm:cxn modelId="{DD873A12-67C7-47E0-88B1-1CBBE9E8A2DA}" type="presParOf" srcId="{8430613C-BB43-47D5-BB4F-B4065757A569}" destId="{10A251C7-D2E3-476F-ACEB-6E4CB8D7D68B}" srcOrd="1" destOrd="0" presId="urn:microsoft.com/office/officeart/2008/layout/NameandTitleOrganizationalChart"/>
    <dgm:cxn modelId="{ED562C19-2DC5-4F9A-A66D-4E1DB2AEDD93}" type="presParOf" srcId="{10A251C7-D2E3-476F-ACEB-6E4CB8D7D68B}" destId="{AE319644-61E3-47FC-91F6-08998166AEA5}" srcOrd="0" destOrd="0" presId="urn:microsoft.com/office/officeart/2008/layout/NameandTitleOrganizationalChart"/>
    <dgm:cxn modelId="{6F147F54-A752-4EAD-A8F2-6BA77CD9397E}" type="presParOf" srcId="{10A251C7-D2E3-476F-ACEB-6E4CB8D7D68B}" destId="{EDF9B40C-759A-45AC-8DF3-6BEDAA7D7BCA}" srcOrd="1" destOrd="0" presId="urn:microsoft.com/office/officeart/2008/layout/NameandTitleOrganizationalChart"/>
    <dgm:cxn modelId="{EA7B334A-F82B-458E-A9AA-8098FC32FA23}" type="presParOf" srcId="{EDF9B40C-759A-45AC-8DF3-6BEDAA7D7BCA}" destId="{E4CC7F95-242C-48B1-BDD4-56602FC62FFF}" srcOrd="0" destOrd="0" presId="urn:microsoft.com/office/officeart/2008/layout/NameandTitleOrganizationalChart"/>
    <dgm:cxn modelId="{5F466679-207E-4AB7-A070-8120038B1106}" type="presParOf" srcId="{E4CC7F95-242C-48B1-BDD4-56602FC62FFF}" destId="{E68C10E0-FBE0-4476-B162-CF51EAB428A0}" srcOrd="0" destOrd="0" presId="urn:microsoft.com/office/officeart/2008/layout/NameandTitleOrganizationalChart"/>
    <dgm:cxn modelId="{6C84FFE2-6179-4B53-BB83-B81CDB6BD126}" type="presParOf" srcId="{E4CC7F95-242C-48B1-BDD4-56602FC62FFF}" destId="{F737C4A5-2E8E-451A-8034-24175FBCC980}" srcOrd="1" destOrd="0" presId="urn:microsoft.com/office/officeart/2008/layout/NameandTitleOrganizationalChart"/>
    <dgm:cxn modelId="{33293272-68EF-4403-8FD1-0292103B7B28}" type="presParOf" srcId="{E4CC7F95-242C-48B1-BDD4-56602FC62FFF}" destId="{1FD34558-36A9-4125-B060-EE8AA82679EB}" srcOrd="2" destOrd="0" presId="urn:microsoft.com/office/officeart/2008/layout/NameandTitleOrganizationalChart"/>
    <dgm:cxn modelId="{7CA4F3F6-6F7A-4A08-B42A-A5887CCFD636}" type="presParOf" srcId="{EDF9B40C-759A-45AC-8DF3-6BEDAA7D7BCA}" destId="{3A60B689-C008-4B77-ABBB-A0780C120597}" srcOrd="1" destOrd="0" presId="urn:microsoft.com/office/officeart/2008/layout/NameandTitleOrganizationalChart"/>
    <dgm:cxn modelId="{153CB8EA-D115-4319-860E-6292C1D4CA33}" type="presParOf" srcId="{EDF9B40C-759A-45AC-8DF3-6BEDAA7D7BCA}" destId="{1F17268A-7F3A-4626-BFDF-5C1EDC6AA351}" srcOrd="2" destOrd="0" presId="urn:microsoft.com/office/officeart/2008/layout/NameandTitleOrganizationalChart"/>
    <dgm:cxn modelId="{6FAE3443-CFEC-4EFC-A9B8-AB28FDF48F10}" type="presParOf" srcId="{10A251C7-D2E3-476F-ACEB-6E4CB8D7D68B}" destId="{E344575B-78F9-474D-A639-028ECE12830F}" srcOrd="2" destOrd="0" presId="urn:microsoft.com/office/officeart/2008/layout/NameandTitleOrganizationalChart"/>
    <dgm:cxn modelId="{F5DB2C53-91B0-431B-B1C2-D8E6818F53ED}" type="presParOf" srcId="{10A251C7-D2E3-476F-ACEB-6E4CB8D7D68B}" destId="{8C74FA1E-9075-4F7A-83F2-10E89857C3AF}" srcOrd="3" destOrd="0" presId="urn:microsoft.com/office/officeart/2008/layout/NameandTitleOrganizationalChart"/>
    <dgm:cxn modelId="{110FB540-6629-4486-8450-6A4AC23DA280}" type="presParOf" srcId="{8C74FA1E-9075-4F7A-83F2-10E89857C3AF}" destId="{6C35B115-3574-4D79-B7EA-BCFFF31F348E}" srcOrd="0" destOrd="0" presId="urn:microsoft.com/office/officeart/2008/layout/NameandTitleOrganizationalChart"/>
    <dgm:cxn modelId="{9C59DB75-B901-40E6-BC94-4048EFAC4C8A}" type="presParOf" srcId="{6C35B115-3574-4D79-B7EA-BCFFF31F348E}" destId="{807BFA6E-12DB-46AB-BBE6-6C7078850D81}" srcOrd="0" destOrd="0" presId="urn:microsoft.com/office/officeart/2008/layout/NameandTitleOrganizationalChart"/>
    <dgm:cxn modelId="{E3BD4823-66F6-4BDD-96DB-CA7888C6A773}" type="presParOf" srcId="{6C35B115-3574-4D79-B7EA-BCFFF31F348E}" destId="{D34FFB65-60A7-4B0B-BCD6-39066FB3A7B3}" srcOrd="1" destOrd="0" presId="urn:microsoft.com/office/officeart/2008/layout/NameandTitleOrganizationalChart"/>
    <dgm:cxn modelId="{73118D87-4178-4183-AD0D-661EF88E2937}" type="presParOf" srcId="{6C35B115-3574-4D79-B7EA-BCFFF31F348E}" destId="{03FA1440-A286-43AE-A6BF-A37E825E3C9A}" srcOrd="2" destOrd="0" presId="urn:microsoft.com/office/officeart/2008/layout/NameandTitleOrganizationalChart"/>
    <dgm:cxn modelId="{2E398BCB-56DE-4DBD-8DE9-0C5B8946355C}" type="presParOf" srcId="{8C74FA1E-9075-4F7A-83F2-10E89857C3AF}" destId="{01385B12-FE4F-4BAE-9959-EBC300D0A17F}" srcOrd="1" destOrd="0" presId="urn:microsoft.com/office/officeart/2008/layout/NameandTitleOrganizationalChart"/>
    <dgm:cxn modelId="{86B2BEEC-445A-4358-94AC-83B44D6F507E}" type="presParOf" srcId="{8C74FA1E-9075-4F7A-83F2-10E89857C3AF}" destId="{231CDCB3-6BED-435E-8A33-26964B16DEA2}" srcOrd="2" destOrd="0" presId="urn:microsoft.com/office/officeart/2008/layout/NameandTitleOrganizationalChart"/>
    <dgm:cxn modelId="{029359ED-E326-47A3-BAFD-0A7638DCB6AC}" type="presParOf" srcId="{10A251C7-D2E3-476F-ACEB-6E4CB8D7D68B}" destId="{D705C043-0A20-4556-82C0-1A2B9FC5BF53}" srcOrd="4" destOrd="0" presId="urn:microsoft.com/office/officeart/2008/layout/NameandTitleOrganizationalChart"/>
    <dgm:cxn modelId="{4F93E6E4-1E6A-43EF-A43A-D91C17BBE019}" type="presParOf" srcId="{10A251C7-D2E3-476F-ACEB-6E4CB8D7D68B}" destId="{D335D9F5-E988-4CAA-A990-7EF3D8D19C5E}" srcOrd="5" destOrd="0" presId="urn:microsoft.com/office/officeart/2008/layout/NameandTitleOrganizationalChart"/>
    <dgm:cxn modelId="{EB760E46-3A2D-416B-9F89-D2E19BCD752E}" type="presParOf" srcId="{D335D9F5-E988-4CAA-A990-7EF3D8D19C5E}" destId="{39790840-0504-43A7-B2BB-80B7CF5BDB03}" srcOrd="0" destOrd="0" presId="urn:microsoft.com/office/officeart/2008/layout/NameandTitleOrganizationalChart"/>
    <dgm:cxn modelId="{8A0A803F-631A-47E6-9DF4-826FF57E327C}" type="presParOf" srcId="{39790840-0504-43A7-B2BB-80B7CF5BDB03}" destId="{D0FD6E70-6300-4E73-B1E0-37B80553DE00}" srcOrd="0" destOrd="0" presId="urn:microsoft.com/office/officeart/2008/layout/NameandTitleOrganizationalChart"/>
    <dgm:cxn modelId="{CE6BABF8-E09B-482E-A8C0-88AF68FA1EC8}" type="presParOf" srcId="{39790840-0504-43A7-B2BB-80B7CF5BDB03}" destId="{8EA3A4EA-B28B-440C-B464-721E66C1F67E}" srcOrd="1" destOrd="0" presId="urn:microsoft.com/office/officeart/2008/layout/NameandTitleOrganizationalChart"/>
    <dgm:cxn modelId="{A83ECF3E-25FC-4CEC-BD0B-6B747A845AE1}" type="presParOf" srcId="{39790840-0504-43A7-B2BB-80B7CF5BDB03}" destId="{C552347C-A419-48BF-937D-2065872B6901}" srcOrd="2" destOrd="0" presId="urn:microsoft.com/office/officeart/2008/layout/NameandTitleOrganizationalChart"/>
    <dgm:cxn modelId="{22168F76-3E39-4A8A-B84B-928021F0F473}" type="presParOf" srcId="{D335D9F5-E988-4CAA-A990-7EF3D8D19C5E}" destId="{0014ABCE-8C13-4567-B86A-31836DF71BAD}" srcOrd="1" destOrd="0" presId="urn:microsoft.com/office/officeart/2008/layout/NameandTitleOrganizationalChart"/>
    <dgm:cxn modelId="{731682E5-B9D3-4CDE-83F6-07F218834455}" type="presParOf" srcId="{D335D9F5-E988-4CAA-A990-7EF3D8D19C5E}" destId="{A0FD711B-E6C8-4E59-B0D9-02DF069B62D2}" srcOrd="2" destOrd="0" presId="urn:microsoft.com/office/officeart/2008/layout/NameandTitleOrganizationalChart"/>
    <dgm:cxn modelId="{CC214D8B-1016-4810-820A-3CE708043F04}" type="presParOf" srcId="{10A251C7-D2E3-476F-ACEB-6E4CB8D7D68B}" destId="{7D34AF25-4C4C-4B4F-8429-901AB1443751}" srcOrd="6" destOrd="0" presId="urn:microsoft.com/office/officeart/2008/layout/NameandTitleOrganizationalChart"/>
    <dgm:cxn modelId="{AE95BD74-367F-4D64-B1CD-345C08E218B9}" type="presParOf" srcId="{10A251C7-D2E3-476F-ACEB-6E4CB8D7D68B}" destId="{33AA3F9A-C6DE-467A-A175-55DFCE5298BC}" srcOrd="7" destOrd="0" presId="urn:microsoft.com/office/officeart/2008/layout/NameandTitleOrganizationalChart"/>
    <dgm:cxn modelId="{C79A4F9A-E654-456F-89D0-56FBB91A0049}" type="presParOf" srcId="{33AA3F9A-C6DE-467A-A175-55DFCE5298BC}" destId="{50ACD009-BF90-4FC4-A80D-824F529AB6CE}" srcOrd="0" destOrd="0" presId="urn:microsoft.com/office/officeart/2008/layout/NameandTitleOrganizationalChart"/>
    <dgm:cxn modelId="{7EDB7A83-64F6-40EB-B46A-5A0744F12C36}" type="presParOf" srcId="{50ACD009-BF90-4FC4-A80D-824F529AB6CE}" destId="{AD164C84-CD24-4009-ACB8-50054DF5BA0C}" srcOrd="0" destOrd="0" presId="urn:microsoft.com/office/officeart/2008/layout/NameandTitleOrganizationalChart"/>
    <dgm:cxn modelId="{A636658C-DE18-496C-8675-39864502F699}" type="presParOf" srcId="{50ACD009-BF90-4FC4-A80D-824F529AB6CE}" destId="{83572AD0-AC3D-4E4C-BDEA-9A235B90484A}" srcOrd="1" destOrd="0" presId="urn:microsoft.com/office/officeart/2008/layout/NameandTitleOrganizationalChart"/>
    <dgm:cxn modelId="{3143566A-8809-45E5-964D-2465D1FEC0FB}" type="presParOf" srcId="{50ACD009-BF90-4FC4-A80D-824F529AB6CE}" destId="{C8B7FDD9-F363-4E70-8B24-D5DA7453AA37}" srcOrd="2" destOrd="0" presId="urn:microsoft.com/office/officeart/2008/layout/NameandTitleOrganizationalChart"/>
    <dgm:cxn modelId="{A115763B-FB1A-408E-9C44-7AAADC689EDE}" type="presParOf" srcId="{33AA3F9A-C6DE-467A-A175-55DFCE5298BC}" destId="{B3058919-0E1E-4B02-9DCD-09B78F6F4F01}" srcOrd="1" destOrd="0" presId="urn:microsoft.com/office/officeart/2008/layout/NameandTitleOrganizationalChart"/>
    <dgm:cxn modelId="{D8DB26EF-15F1-409E-AFF9-07D9E95E1342}" type="presParOf" srcId="{33AA3F9A-C6DE-467A-A175-55DFCE5298BC}" destId="{7589E500-FC40-44D6-BE33-179BF5F25F84}" srcOrd="2" destOrd="0" presId="urn:microsoft.com/office/officeart/2008/layout/NameandTitleOrganizationalChart"/>
    <dgm:cxn modelId="{C02B94D1-6B41-4D4D-BA13-16B57130AD7B}" type="presParOf" srcId="{10A251C7-D2E3-476F-ACEB-6E4CB8D7D68B}" destId="{395AB507-4755-4C05-BF62-3917A68C38C1}" srcOrd="8" destOrd="0" presId="urn:microsoft.com/office/officeart/2008/layout/NameandTitleOrganizationalChart"/>
    <dgm:cxn modelId="{52F908BA-20F8-4665-91EC-01F29AE33EF0}" type="presParOf" srcId="{10A251C7-D2E3-476F-ACEB-6E4CB8D7D68B}" destId="{3BE10A24-8142-4974-A9F7-0FB14795AF59}" srcOrd="9" destOrd="0" presId="urn:microsoft.com/office/officeart/2008/layout/NameandTitleOrganizationalChart"/>
    <dgm:cxn modelId="{257CB2B9-3CF0-4B3C-8115-BD0DB3C0115F}" type="presParOf" srcId="{3BE10A24-8142-4974-A9F7-0FB14795AF59}" destId="{F5241AE5-6028-45A4-B943-3971B73D9475}" srcOrd="0" destOrd="0" presId="urn:microsoft.com/office/officeart/2008/layout/NameandTitleOrganizationalChart"/>
    <dgm:cxn modelId="{CF745EA4-E967-4BC5-A6B7-046E7CFB8E2C}" type="presParOf" srcId="{F5241AE5-6028-45A4-B943-3971B73D9475}" destId="{4CA17A1A-9B9A-457C-A065-97E38ABC56C3}" srcOrd="0" destOrd="0" presId="urn:microsoft.com/office/officeart/2008/layout/NameandTitleOrganizationalChart"/>
    <dgm:cxn modelId="{FFCE7D14-1930-4D76-B864-65A8E8E2DE85}" type="presParOf" srcId="{F5241AE5-6028-45A4-B943-3971B73D9475}" destId="{D1F7579E-6245-4565-B10F-BF0D206764DE}" srcOrd="1" destOrd="0" presId="urn:microsoft.com/office/officeart/2008/layout/NameandTitleOrganizationalChart"/>
    <dgm:cxn modelId="{04A10E17-9C6A-4CCE-B4A5-F1B74FDAB284}" type="presParOf" srcId="{F5241AE5-6028-45A4-B943-3971B73D9475}" destId="{9D50E79D-98F3-4C57-8896-48004C55548C}" srcOrd="2" destOrd="0" presId="urn:microsoft.com/office/officeart/2008/layout/NameandTitleOrganizationalChart"/>
    <dgm:cxn modelId="{D64B2DDC-AF4E-410D-8090-5389996AB44C}" type="presParOf" srcId="{3BE10A24-8142-4974-A9F7-0FB14795AF59}" destId="{23E1C321-6C69-4C11-B9B3-2648866345FF}" srcOrd="1" destOrd="0" presId="urn:microsoft.com/office/officeart/2008/layout/NameandTitleOrganizationalChart"/>
    <dgm:cxn modelId="{2C0CD765-7E5E-4609-B242-21C5C7C06A92}" type="presParOf" srcId="{3BE10A24-8142-4974-A9F7-0FB14795AF59}" destId="{BD904809-859F-4879-980C-2BB4D7674F1F}" srcOrd="2" destOrd="0" presId="urn:microsoft.com/office/officeart/2008/layout/NameandTitleOrganizationalChart"/>
    <dgm:cxn modelId="{7A81CC78-3373-4885-8A8F-7493B0422E47}" type="presParOf" srcId="{8430613C-BB43-47D5-BB4F-B4065757A569}" destId="{C846F59B-BEDC-4242-90BD-EF4D3FFBF15C}" srcOrd="2" destOrd="0" presId="urn:microsoft.com/office/officeart/2008/layout/NameandTitleOrganizationalChart"/>
    <dgm:cxn modelId="{E1B99353-B517-4A4D-B257-C249D111757F}" type="presParOf" srcId="{A6F1F233-8DC3-4D96-9EDA-EEF985403D5E}" destId="{9C17D7C0-0000-4B22-8D6B-F20F5C5EE4C3}"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B507-4755-4C05-BF62-3917A68C38C1}">
      <dsp:nvSpPr>
        <dsp:cNvPr id="0" name=""/>
        <dsp:cNvSpPr/>
      </dsp:nvSpPr>
      <dsp:spPr>
        <a:xfrm>
          <a:off x="5607474" y="3522719"/>
          <a:ext cx="4627625" cy="515922"/>
        </a:xfrm>
        <a:custGeom>
          <a:avLst/>
          <a:gdLst/>
          <a:ahLst/>
          <a:cxnLst/>
          <a:rect l="0" t="0" r="0" b="0"/>
          <a:pathLst>
            <a:path>
              <a:moveTo>
                <a:pt x="0" y="0"/>
              </a:moveTo>
              <a:lnTo>
                <a:pt x="0" y="307569"/>
              </a:lnTo>
              <a:lnTo>
                <a:pt x="4627625" y="307569"/>
              </a:lnTo>
              <a:lnTo>
                <a:pt x="4627625" y="51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4AF25-4C4C-4B4F-8429-901AB1443751}">
      <dsp:nvSpPr>
        <dsp:cNvPr id="0" name=""/>
        <dsp:cNvSpPr/>
      </dsp:nvSpPr>
      <dsp:spPr>
        <a:xfrm>
          <a:off x="5607474" y="3522719"/>
          <a:ext cx="2313812" cy="515922"/>
        </a:xfrm>
        <a:custGeom>
          <a:avLst/>
          <a:gdLst/>
          <a:ahLst/>
          <a:cxnLst/>
          <a:rect l="0" t="0" r="0" b="0"/>
          <a:pathLst>
            <a:path>
              <a:moveTo>
                <a:pt x="0" y="0"/>
              </a:moveTo>
              <a:lnTo>
                <a:pt x="0" y="307569"/>
              </a:lnTo>
              <a:lnTo>
                <a:pt x="2313812" y="307569"/>
              </a:lnTo>
              <a:lnTo>
                <a:pt x="2313812" y="51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5C043-0A20-4556-82C0-1A2B9FC5BF53}">
      <dsp:nvSpPr>
        <dsp:cNvPr id="0" name=""/>
        <dsp:cNvSpPr/>
      </dsp:nvSpPr>
      <dsp:spPr>
        <a:xfrm>
          <a:off x="5561754" y="3522719"/>
          <a:ext cx="91440" cy="515922"/>
        </a:xfrm>
        <a:custGeom>
          <a:avLst/>
          <a:gdLst/>
          <a:ahLst/>
          <a:cxnLst/>
          <a:rect l="0" t="0" r="0" b="0"/>
          <a:pathLst>
            <a:path>
              <a:moveTo>
                <a:pt x="45720" y="0"/>
              </a:moveTo>
              <a:lnTo>
                <a:pt x="45720" y="51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44575B-78F9-474D-A639-028ECE12830F}">
      <dsp:nvSpPr>
        <dsp:cNvPr id="0" name=""/>
        <dsp:cNvSpPr/>
      </dsp:nvSpPr>
      <dsp:spPr>
        <a:xfrm>
          <a:off x="3293662" y="3522719"/>
          <a:ext cx="2313812" cy="515922"/>
        </a:xfrm>
        <a:custGeom>
          <a:avLst/>
          <a:gdLst/>
          <a:ahLst/>
          <a:cxnLst/>
          <a:rect l="0" t="0" r="0" b="0"/>
          <a:pathLst>
            <a:path>
              <a:moveTo>
                <a:pt x="2313812" y="0"/>
              </a:moveTo>
              <a:lnTo>
                <a:pt x="2313812" y="307569"/>
              </a:lnTo>
              <a:lnTo>
                <a:pt x="0" y="307569"/>
              </a:lnTo>
              <a:lnTo>
                <a:pt x="0" y="51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19644-61E3-47FC-91F6-08998166AEA5}">
      <dsp:nvSpPr>
        <dsp:cNvPr id="0" name=""/>
        <dsp:cNvSpPr/>
      </dsp:nvSpPr>
      <dsp:spPr>
        <a:xfrm>
          <a:off x="979849" y="3522719"/>
          <a:ext cx="4627625" cy="515922"/>
        </a:xfrm>
        <a:custGeom>
          <a:avLst/>
          <a:gdLst/>
          <a:ahLst/>
          <a:cxnLst/>
          <a:rect l="0" t="0" r="0" b="0"/>
          <a:pathLst>
            <a:path>
              <a:moveTo>
                <a:pt x="4627625" y="0"/>
              </a:moveTo>
              <a:lnTo>
                <a:pt x="4627625" y="307569"/>
              </a:lnTo>
              <a:lnTo>
                <a:pt x="0" y="307569"/>
              </a:lnTo>
              <a:lnTo>
                <a:pt x="0" y="51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40697-450C-4FCF-BFA2-53BB3CFFC620}">
      <dsp:nvSpPr>
        <dsp:cNvPr id="0" name=""/>
        <dsp:cNvSpPr/>
      </dsp:nvSpPr>
      <dsp:spPr>
        <a:xfrm>
          <a:off x="5561754" y="2113853"/>
          <a:ext cx="91440" cy="515922"/>
        </a:xfrm>
        <a:custGeom>
          <a:avLst/>
          <a:gdLst/>
          <a:ahLst/>
          <a:cxnLst/>
          <a:rect l="0" t="0" r="0" b="0"/>
          <a:pathLst>
            <a:path>
              <a:moveTo>
                <a:pt x="45720" y="0"/>
              </a:moveTo>
              <a:lnTo>
                <a:pt x="45720" y="5159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A5D33-DF8B-4CC4-AC84-CC7F83C48427}">
      <dsp:nvSpPr>
        <dsp:cNvPr id="0" name=""/>
        <dsp:cNvSpPr/>
      </dsp:nvSpPr>
      <dsp:spPr>
        <a:xfrm>
          <a:off x="4736825" y="33948"/>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Dirección Ejecutiva</a:t>
          </a:r>
          <a:endParaRPr lang="es-EC" sz="1200" kern="1200" dirty="0"/>
        </a:p>
      </dsp:txBody>
      <dsp:txXfrm>
        <a:off x="4736825" y="33948"/>
        <a:ext cx="1724641" cy="892943"/>
      </dsp:txXfrm>
    </dsp:sp>
    <dsp:sp modelId="{F2AA936B-EDD7-42EB-860F-844CF9C98EF8}">
      <dsp:nvSpPr>
        <dsp:cNvPr id="0" name=""/>
        <dsp:cNvSpPr/>
      </dsp:nvSpPr>
      <dsp:spPr>
        <a:xfrm>
          <a:off x="5171046" y="830287"/>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s-MX" sz="1300" kern="1200" dirty="0"/>
            <a:t>Dra. </a:t>
          </a:r>
          <a:r>
            <a:rPr lang="es-MX" sz="1300" kern="1200" dirty="0" err="1"/>
            <a:t>Gulnara</a:t>
          </a:r>
          <a:r>
            <a:rPr lang="es-MX" sz="1300" kern="1200" dirty="0"/>
            <a:t>  Borja</a:t>
          </a:r>
          <a:endParaRPr lang="es-EC" sz="1300" kern="1200" dirty="0"/>
        </a:p>
      </dsp:txBody>
      <dsp:txXfrm>
        <a:off x="5171046" y="830287"/>
        <a:ext cx="1552177" cy="297647"/>
      </dsp:txXfrm>
    </dsp:sp>
    <dsp:sp modelId="{F587FFAE-C9D0-4AAC-BB36-D59FEE0282B3}">
      <dsp:nvSpPr>
        <dsp:cNvPr id="0" name=""/>
        <dsp:cNvSpPr/>
      </dsp:nvSpPr>
      <dsp:spPr>
        <a:xfrm>
          <a:off x="4745153" y="1220910"/>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Coordinación General Técnica</a:t>
          </a:r>
          <a:endParaRPr lang="es-EC" sz="1200" kern="1200" dirty="0"/>
        </a:p>
      </dsp:txBody>
      <dsp:txXfrm>
        <a:off x="4745153" y="1220910"/>
        <a:ext cx="1724641" cy="892943"/>
      </dsp:txXfrm>
    </dsp:sp>
    <dsp:sp modelId="{E1F008E6-2054-4B88-8134-7AA6C40576B9}">
      <dsp:nvSpPr>
        <dsp:cNvPr id="0" name=""/>
        <dsp:cNvSpPr/>
      </dsp:nvSpPr>
      <dsp:spPr>
        <a:xfrm>
          <a:off x="5090082" y="1915421"/>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s-MX" sz="1400" kern="1200" dirty="0"/>
            <a:t>Dr. Héctor Rosero</a:t>
          </a:r>
          <a:endParaRPr lang="es-EC" sz="1400" kern="1200" dirty="0"/>
        </a:p>
      </dsp:txBody>
      <dsp:txXfrm>
        <a:off x="5090082" y="1915421"/>
        <a:ext cx="1552177" cy="297647"/>
      </dsp:txXfrm>
    </dsp:sp>
    <dsp:sp modelId="{DF498147-0218-460A-85B1-C91E71B2CE6D}">
      <dsp:nvSpPr>
        <dsp:cNvPr id="0" name=""/>
        <dsp:cNvSpPr/>
      </dsp:nvSpPr>
      <dsp:spPr>
        <a:xfrm>
          <a:off x="4745153" y="2629776"/>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DIRECCIÓN TÉCNICA DE ASEGURAMIENTO DE PLATAFORMAS COMPARTIDAS</a:t>
          </a:r>
          <a:endParaRPr lang="es-EC" sz="1200" kern="1200" dirty="0"/>
        </a:p>
      </dsp:txBody>
      <dsp:txXfrm>
        <a:off x="4745153" y="2629776"/>
        <a:ext cx="1724641" cy="892943"/>
      </dsp:txXfrm>
    </dsp:sp>
    <dsp:sp modelId="{6DB60001-0B71-4782-99AB-910C05EC06F3}">
      <dsp:nvSpPr>
        <dsp:cNvPr id="0" name=""/>
        <dsp:cNvSpPr/>
      </dsp:nvSpPr>
      <dsp:spPr>
        <a:xfrm>
          <a:off x="5155553" y="3433414"/>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s-MX" sz="1200" kern="1200" dirty="0"/>
            <a:t>Dra. Iliana Caicedo </a:t>
          </a:r>
          <a:endParaRPr lang="es-EC" sz="1200" kern="1200" dirty="0"/>
        </a:p>
      </dsp:txBody>
      <dsp:txXfrm>
        <a:off x="5155553" y="3433414"/>
        <a:ext cx="1552177" cy="297647"/>
      </dsp:txXfrm>
    </dsp:sp>
    <dsp:sp modelId="{E68C10E0-FBE0-4476-B162-CF51EAB428A0}">
      <dsp:nvSpPr>
        <dsp:cNvPr id="0" name=""/>
        <dsp:cNvSpPr/>
      </dsp:nvSpPr>
      <dsp:spPr>
        <a:xfrm>
          <a:off x="117528" y="4038642"/>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PLATSAFORMA DE MEDIO DE CULTIVOS</a:t>
          </a:r>
          <a:endParaRPr lang="es-EC" sz="1200" kern="1200" dirty="0"/>
        </a:p>
      </dsp:txBody>
      <dsp:txXfrm>
        <a:off x="117528" y="4038642"/>
        <a:ext cx="1724641" cy="892943"/>
      </dsp:txXfrm>
    </dsp:sp>
    <dsp:sp modelId="{F737C4A5-2E8E-451A-8034-24175FBCC980}">
      <dsp:nvSpPr>
        <dsp:cNvPr id="0" name=""/>
        <dsp:cNvSpPr/>
      </dsp:nvSpPr>
      <dsp:spPr>
        <a:xfrm>
          <a:off x="462456" y="4733153"/>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s-MX" sz="1400" kern="1200" dirty="0"/>
            <a:t>QF. Juan Andrade</a:t>
          </a:r>
          <a:endParaRPr lang="es-EC" sz="1400" kern="1200" dirty="0"/>
        </a:p>
      </dsp:txBody>
      <dsp:txXfrm>
        <a:off x="462456" y="4733153"/>
        <a:ext cx="1552177" cy="297647"/>
      </dsp:txXfrm>
    </dsp:sp>
    <dsp:sp modelId="{807BFA6E-12DB-46AB-BBE6-6C7078850D81}">
      <dsp:nvSpPr>
        <dsp:cNvPr id="0" name=""/>
        <dsp:cNvSpPr/>
      </dsp:nvSpPr>
      <dsp:spPr>
        <a:xfrm>
          <a:off x="2431341" y="4038642"/>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PLATAFORMA  DE BIOTERIOS</a:t>
          </a:r>
          <a:endParaRPr lang="es-EC" sz="1200" kern="1200" dirty="0"/>
        </a:p>
      </dsp:txBody>
      <dsp:txXfrm>
        <a:off x="2431341" y="4038642"/>
        <a:ext cx="1724641" cy="892943"/>
      </dsp:txXfrm>
    </dsp:sp>
    <dsp:sp modelId="{D34FFB65-60A7-4B0B-BCD6-39066FB3A7B3}">
      <dsp:nvSpPr>
        <dsp:cNvPr id="0" name=""/>
        <dsp:cNvSpPr/>
      </dsp:nvSpPr>
      <dsp:spPr>
        <a:xfrm>
          <a:off x="2776269" y="4733153"/>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s-MX" sz="1200" kern="1200" dirty="0" err="1"/>
            <a:t>Blga</a:t>
          </a:r>
          <a:r>
            <a:rPr lang="es-MX" sz="1200" kern="1200" dirty="0"/>
            <a:t>. Johanna Laínez</a:t>
          </a:r>
          <a:endParaRPr lang="es-EC" sz="1200" kern="1200" dirty="0"/>
        </a:p>
      </dsp:txBody>
      <dsp:txXfrm>
        <a:off x="2776269" y="4733153"/>
        <a:ext cx="1552177" cy="297647"/>
      </dsp:txXfrm>
    </dsp:sp>
    <dsp:sp modelId="{D0FD6E70-6300-4E73-B1E0-37B80553DE00}">
      <dsp:nvSpPr>
        <dsp:cNvPr id="0" name=""/>
        <dsp:cNvSpPr/>
      </dsp:nvSpPr>
      <dsp:spPr>
        <a:xfrm>
          <a:off x="4745153" y="4038642"/>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PLATAFORMA CIENTIFICA DE MICROSCOPIA ELECTRÓNICA</a:t>
          </a:r>
          <a:endParaRPr lang="es-EC" sz="1200" kern="1200" dirty="0"/>
        </a:p>
      </dsp:txBody>
      <dsp:txXfrm>
        <a:off x="4745153" y="4038642"/>
        <a:ext cx="1724641" cy="892943"/>
      </dsp:txXfrm>
    </dsp:sp>
    <dsp:sp modelId="{8EA3A4EA-B28B-440C-B464-721E66C1F67E}">
      <dsp:nvSpPr>
        <dsp:cNvPr id="0" name=""/>
        <dsp:cNvSpPr/>
      </dsp:nvSpPr>
      <dsp:spPr>
        <a:xfrm>
          <a:off x="5090082" y="4733153"/>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s-MX" sz="1500" kern="1200" dirty="0"/>
            <a:t>Dra. Linda Díaz</a:t>
          </a:r>
          <a:endParaRPr lang="es-EC" sz="1500" kern="1200" dirty="0"/>
        </a:p>
      </dsp:txBody>
      <dsp:txXfrm>
        <a:off x="5090082" y="4733153"/>
        <a:ext cx="1552177" cy="297647"/>
      </dsp:txXfrm>
    </dsp:sp>
    <dsp:sp modelId="{AD164C84-CD24-4009-ACB8-50054DF5BA0C}">
      <dsp:nvSpPr>
        <dsp:cNvPr id="0" name=""/>
        <dsp:cNvSpPr/>
      </dsp:nvSpPr>
      <dsp:spPr>
        <a:xfrm>
          <a:off x="7058966" y="4038642"/>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PLATFORMA  DE RECEPCIÓN DE MUESTRAS</a:t>
          </a:r>
          <a:endParaRPr lang="es-EC" sz="1200" kern="1200" dirty="0"/>
        </a:p>
      </dsp:txBody>
      <dsp:txXfrm>
        <a:off x="7058966" y="4038642"/>
        <a:ext cx="1724641" cy="892943"/>
      </dsp:txXfrm>
    </dsp:sp>
    <dsp:sp modelId="{83572AD0-AC3D-4E4C-BDEA-9A235B90484A}">
      <dsp:nvSpPr>
        <dsp:cNvPr id="0" name=""/>
        <dsp:cNvSpPr/>
      </dsp:nvSpPr>
      <dsp:spPr>
        <a:xfrm>
          <a:off x="7403895" y="4733153"/>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s-MX" sz="1500" kern="1200" dirty="0"/>
            <a:t>Dra. Sara </a:t>
          </a:r>
          <a:r>
            <a:rPr lang="es-MX" sz="1500" kern="1200" dirty="0" err="1"/>
            <a:t>Garcia</a:t>
          </a:r>
          <a:r>
            <a:rPr lang="es-MX" sz="1500" kern="1200" dirty="0"/>
            <a:t> </a:t>
          </a:r>
          <a:endParaRPr lang="es-EC" sz="1500" kern="1200" dirty="0"/>
        </a:p>
      </dsp:txBody>
      <dsp:txXfrm>
        <a:off x="7403895" y="4733153"/>
        <a:ext cx="1552177" cy="297647"/>
      </dsp:txXfrm>
    </dsp:sp>
    <dsp:sp modelId="{4CA17A1A-9B9A-457C-A065-97E38ABC56C3}">
      <dsp:nvSpPr>
        <dsp:cNvPr id="0" name=""/>
        <dsp:cNvSpPr/>
      </dsp:nvSpPr>
      <dsp:spPr>
        <a:xfrm>
          <a:off x="9372779" y="4038642"/>
          <a:ext cx="1724641" cy="892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26004" numCol="1" spcCol="1270" anchor="ctr" anchorCtr="0">
          <a:noAutofit/>
        </a:bodyPr>
        <a:lstStyle/>
        <a:p>
          <a:pPr marL="0" lvl="0" indent="0" algn="ctr" defTabSz="533400">
            <a:lnSpc>
              <a:spcPct val="90000"/>
            </a:lnSpc>
            <a:spcBef>
              <a:spcPct val="0"/>
            </a:spcBef>
            <a:spcAft>
              <a:spcPct val="35000"/>
            </a:spcAft>
            <a:buNone/>
          </a:pPr>
          <a:r>
            <a:rPr lang="es-MX" sz="1200" kern="1200" dirty="0"/>
            <a:t>PLATAFORMA MANEJO DE DESECHOS Y ESTERILIZACIÓN</a:t>
          </a:r>
          <a:endParaRPr lang="es-EC" sz="1200" kern="1200" dirty="0"/>
        </a:p>
      </dsp:txBody>
      <dsp:txXfrm>
        <a:off x="9372779" y="4038642"/>
        <a:ext cx="1724641" cy="892943"/>
      </dsp:txXfrm>
    </dsp:sp>
    <dsp:sp modelId="{D1F7579E-6245-4565-B10F-BF0D206764DE}">
      <dsp:nvSpPr>
        <dsp:cNvPr id="0" name=""/>
        <dsp:cNvSpPr/>
      </dsp:nvSpPr>
      <dsp:spPr>
        <a:xfrm>
          <a:off x="9717708" y="4733153"/>
          <a:ext cx="1552177" cy="29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s-MX" sz="1500" kern="1200" dirty="0"/>
            <a:t>Dra. Sara Peralta</a:t>
          </a:r>
          <a:endParaRPr lang="es-EC" sz="1500" kern="1200" dirty="0"/>
        </a:p>
      </dsp:txBody>
      <dsp:txXfrm>
        <a:off x="9717708" y="4733153"/>
        <a:ext cx="1552177" cy="29764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a:t>
            </a:fld>
            <a:endParaRPr/>
          </a:p>
        </p:txBody>
      </p:sp>
    </p:spTree>
    <p:extLst>
      <p:ext uri="{BB962C8B-B14F-4D97-AF65-F5344CB8AC3E}">
        <p14:creationId xmlns:p14="http://schemas.microsoft.com/office/powerpoint/2010/main" val="36788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9B11667-267F-F62C-188D-E26A47348117}"/>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8FD2E98B-B03E-AA8B-B091-C79F2323A1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ADF6325B-8F29-6780-554E-29E5850F43C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7D8A30BD-B470-08ED-393C-216AE2AC342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12</a:t>
            </a:fld>
            <a:endParaRPr/>
          </a:p>
        </p:txBody>
      </p:sp>
    </p:spTree>
    <p:extLst>
      <p:ext uri="{BB962C8B-B14F-4D97-AF65-F5344CB8AC3E}">
        <p14:creationId xmlns:p14="http://schemas.microsoft.com/office/powerpoint/2010/main" val="22888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44D71A2-0E7D-7E29-BC37-346E9A6FF62A}"/>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1FDF1940-03D7-524D-84F0-7947EC98E0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ED8B84A4-7FA1-9C38-C949-16F51B30B51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8165DC66-D6FF-A348-7A8D-07A24767A86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13</a:t>
            </a:fld>
            <a:endParaRPr/>
          </a:p>
        </p:txBody>
      </p:sp>
    </p:spTree>
    <p:extLst>
      <p:ext uri="{BB962C8B-B14F-4D97-AF65-F5344CB8AC3E}">
        <p14:creationId xmlns:p14="http://schemas.microsoft.com/office/powerpoint/2010/main" val="20885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08674433-72BA-C2C5-07D1-57EC5689E151}"/>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7A8EA61A-A156-08EB-18E5-2CB20A3A3B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18AEBC84-9E69-1209-D434-D3A0787AD10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F8196AEF-C5F0-2437-2D3D-55FBF8CAC25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14</a:t>
            </a:fld>
            <a:endParaRPr/>
          </a:p>
        </p:txBody>
      </p:sp>
    </p:spTree>
    <p:extLst>
      <p:ext uri="{BB962C8B-B14F-4D97-AF65-F5344CB8AC3E}">
        <p14:creationId xmlns:p14="http://schemas.microsoft.com/office/powerpoint/2010/main" val="1937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9406C5A-7B80-CBC6-26AB-1629011323F2}"/>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03F246A5-F1E2-8970-F11A-B1EC401AD2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FC3F6C0D-0CC2-3839-7555-550163C2F34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2EF406AB-96B7-AD30-1BA9-680BBB9154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15</a:t>
            </a:fld>
            <a:endParaRPr/>
          </a:p>
        </p:txBody>
      </p:sp>
    </p:spTree>
    <p:extLst>
      <p:ext uri="{BB962C8B-B14F-4D97-AF65-F5344CB8AC3E}">
        <p14:creationId xmlns:p14="http://schemas.microsoft.com/office/powerpoint/2010/main" val="90657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61BCF95-F3D5-1AD2-C590-90C4C5A420A6}"/>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87D46508-04DC-4AD3-5A5D-D97BB1B334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9CB959DA-46FC-F747-BD2A-CFC8E4CC7B6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DA735A19-6993-8D30-65FB-E62EC735CD4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16</a:t>
            </a:fld>
            <a:endParaRPr/>
          </a:p>
        </p:txBody>
      </p:sp>
    </p:spTree>
    <p:extLst>
      <p:ext uri="{BB962C8B-B14F-4D97-AF65-F5344CB8AC3E}">
        <p14:creationId xmlns:p14="http://schemas.microsoft.com/office/powerpoint/2010/main" val="6267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DD7699BB-5F3F-7323-D550-667DABAF4F90}"/>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36BBC954-B13F-B7D5-6932-6682DA37C1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E82C02E2-8AF6-C0CC-8E2C-5A1393D282E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B4B182CD-CC71-0A03-4CFC-96DB500FBDF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17</a:t>
            </a:fld>
            <a:endParaRPr/>
          </a:p>
        </p:txBody>
      </p:sp>
    </p:spTree>
    <p:extLst>
      <p:ext uri="{BB962C8B-B14F-4D97-AF65-F5344CB8AC3E}">
        <p14:creationId xmlns:p14="http://schemas.microsoft.com/office/powerpoint/2010/main" val="1236224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799E002-9C31-D660-E3AB-24BC18BF3137}"/>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0A45250E-470E-F0D5-C3C4-E041F6A755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430DA834-9D94-FFC7-7865-91CE6D80CA0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025FD48E-D687-2B76-70D2-155BDD02C91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18</a:t>
            </a:fld>
            <a:endParaRPr/>
          </a:p>
        </p:txBody>
      </p:sp>
    </p:spTree>
    <p:extLst>
      <p:ext uri="{BB962C8B-B14F-4D97-AF65-F5344CB8AC3E}">
        <p14:creationId xmlns:p14="http://schemas.microsoft.com/office/powerpoint/2010/main" val="33654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F2C4ECA-F1D8-AD26-E000-3F46EEC2A4C3}"/>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7627518B-A822-E0A1-D0D5-8CDCC07AF5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0E3C4A85-D135-3916-865E-F65FA92394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FABAA22F-5A81-8098-829A-77D30BCFFFF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19</a:t>
            </a:fld>
            <a:endParaRPr/>
          </a:p>
        </p:txBody>
      </p:sp>
    </p:spTree>
    <p:extLst>
      <p:ext uri="{BB962C8B-B14F-4D97-AF65-F5344CB8AC3E}">
        <p14:creationId xmlns:p14="http://schemas.microsoft.com/office/powerpoint/2010/main" val="859524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B2E9577-9F7C-177A-0AB4-8795A3BD9FA2}"/>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F5823EEE-34D3-85CB-5C44-241B1F9288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EF77BD24-FAD3-ADB6-0F29-D73D3850BE2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118430CF-F641-3B69-AA7D-5EBFB27F98F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20</a:t>
            </a:fld>
            <a:endParaRPr/>
          </a:p>
        </p:txBody>
      </p:sp>
    </p:spTree>
    <p:extLst>
      <p:ext uri="{BB962C8B-B14F-4D97-AF65-F5344CB8AC3E}">
        <p14:creationId xmlns:p14="http://schemas.microsoft.com/office/powerpoint/2010/main" val="362560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AFBF19D-338F-414C-20F0-26E1C375122A}"/>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1BFBBCD8-F2C6-FDE9-368A-59A0E09E48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AF4674D7-6E61-76E5-BFB4-C4F1175388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1AACC3EC-DC8B-AED9-CC00-8AB759E761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21</a:t>
            </a:fld>
            <a:endParaRPr/>
          </a:p>
        </p:txBody>
      </p:sp>
    </p:spTree>
    <p:extLst>
      <p:ext uri="{BB962C8B-B14F-4D97-AF65-F5344CB8AC3E}">
        <p14:creationId xmlns:p14="http://schemas.microsoft.com/office/powerpoint/2010/main" val="349544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A138DB9-44EE-65E1-2A93-7D1E801DCC2C}"/>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DC3CFCD1-D60B-F835-CE7E-6586D81205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2D9C1404-DB76-13BF-A608-BFF78909667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D01321EE-F68E-4F9A-6BC1-803CD1BD50B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22</a:t>
            </a:fld>
            <a:endParaRPr/>
          </a:p>
        </p:txBody>
      </p:sp>
    </p:spTree>
    <p:extLst>
      <p:ext uri="{BB962C8B-B14F-4D97-AF65-F5344CB8AC3E}">
        <p14:creationId xmlns:p14="http://schemas.microsoft.com/office/powerpoint/2010/main" val="12030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B7691E3-94D5-B1C5-876F-277F085962CD}"/>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001FD410-A1F2-863F-6E1B-36CE0E7177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B51B0C9F-2343-9DE2-5C98-213C6C78BC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82C48794-9F0F-3A95-779B-5D0A25F042C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23</a:t>
            </a:fld>
            <a:endParaRPr/>
          </a:p>
        </p:txBody>
      </p:sp>
    </p:spTree>
    <p:extLst>
      <p:ext uri="{BB962C8B-B14F-4D97-AF65-F5344CB8AC3E}">
        <p14:creationId xmlns:p14="http://schemas.microsoft.com/office/powerpoint/2010/main" val="81432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51D5E14-4979-6041-9088-0ED464785A95}"/>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95598D96-1889-20FE-6382-E88F6966C9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825A65AC-BC4A-4FCD-F6D6-0C810E88985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93D56A60-7347-4312-DC84-3C37DD66DF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24</a:t>
            </a:fld>
            <a:endParaRPr/>
          </a:p>
        </p:txBody>
      </p:sp>
    </p:spTree>
    <p:extLst>
      <p:ext uri="{BB962C8B-B14F-4D97-AF65-F5344CB8AC3E}">
        <p14:creationId xmlns:p14="http://schemas.microsoft.com/office/powerpoint/2010/main" val="101870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073E2D7-6662-F1F0-2004-1E14320B2D5A}"/>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A48B5F62-7CAC-5FB7-465A-152429C42E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FCC42378-1A97-8B61-4E8C-9134A0F6D90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04DE41B2-F0DE-C5DD-AB90-8315C99896B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25</a:t>
            </a:fld>
            <a:endParaRPr/>
          </a:p>
        </p:txBody>
      </p:sp>
    </p:spTree>
    <p:extLst>
      <p:ext uri="{BB962C8B-B14F-4D97-AF65-F5344CB8AC3E}">
        <p14:creationId xmlns:p14="http://schemas.microsoft.com/office/powerpoint/2010/main" val="373812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CIERRE: EL CIERRE DEBERÁ SER DISEÑADO POR CADA INSTITUCIÓN DE ACUERDO AL MODELO</a:t>
            </a: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2E6A7F2-D6EC-30E5-BF52-2BC28E4AF287}"/>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6074C7AF-50F4-493B-A194-726267BB23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BBE9D783-CF2B-9CD4-A262-6FC6CE4A8D9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4E135615-A12E-0A68-027B-F48F0C01ECD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5</a:t>
            </a:fld>
            <a:endParaRPr/>
          </a:p>
        </p:txBody>
      </p:sp>
    </p:spTree>
    <p:extLst>
      <p:ext uri="{BB962C8B-B14F-4D97-AF65-F5344CB8AC3E}">
        <p14:creationId xmlns:p14="http://schemas.microsoft.com/office/powerpoint/2010/main" val="359295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9F2DF60-ECA8-45AC-2DDA-F83C6E09386C}"/>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BE5050D2-5444-1B53-8BEB-C2BFF8930D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4B47B524-D208-0D05-D336-7642F825B21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19E2D56C-23C7-DFF4-943A-40159D0A2B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6</a:t>
            </a:fld>
            <a:endParaRPr/>
          </a:p>
        </p:txBody>
      </p:sp>
    </p:spTree>
    <p:extLst>
      <p:ext uri="{BB962C8B-B14F-4D97-AF65-F5344CB8AC3E}">
        <p14:creationId xmlns:p14="http://schemas.microsoft.com/office/powerpoint/2010/main" val="12561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70354B1-EDB2-60D8-E03B-3E5C437AE6B8}"/>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35E053EF-AD3E-D036-4CF7-54CA88387B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879BBCB6-18D8-1EA0-3A90-B2AC59EACFC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EC100F57-1CE8-8C51-8C84-744328B3368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7</a:t>
            </a:fld>
            <a:endParaRPr/>
          </a:p>
        </p:txBody>
      </p:sp>
    </p:spTree>
    <p:extLst>
      <p:ext uri="{BB962C8B-B14F-4D97-AF65-F5344CB8AC3E}">
        <p14:creationId xmlns:p14="http://schemas.microsoft.com/office/powerpoint/2010/main" val="173517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21B22AC-352D-77DB-E4B8-F5FEB4B6566D}"/>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F2FCE9E8-55AD-0D70-DA39-03D9C1E3FE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72B4B5D8-AC65-18B9-8F42-6D8C2E384B7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B6744723-07E8-A2D8-3CB5-10E4A41AC3C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8</a:t>
            </a:fld>
            <a:endParaRPr/>
          </a:p>
        </p:txBody>
      </p:sp>
    </p:spTree>
    <p:extLst>
      <p:ext uri="{BB962C8B-B14F-4D97-AF65-F5344CB8AC3E}">
        <p14:creationId xmlns:p14="http://schemas.microsoft.com/office/powerpoint/2010/main" val="206003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81C4D214-5FE8-BB30-74A1-46882693A39C}"/>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F3677762-7507-54FD-C0D9-098E3B1AD1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F1968957-C1C8-8E0D-C355-2B3BEDE5109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3CC5C361-A22C-FC0D-F37C-D37EC9CA48D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9</a:t>
            </a:fld>
            <a:endParaRPr/>
          </a:p>
        </p:txBody>
      </p:sp>
    </p:spTree>
    <p:extLst>
      <p:ext uri="{BB962C8B-B14F-4D97-AF65-F5344CB8AC3E}">
        <p14:creationId xmlns:p14="http://schemas.microsoft.com/office/powerpoint/2010/main" val="337375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A183781B-C851-3E44-18E7-0E2416997A4F}"/>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80403A96-1D57-E324-D564-5653793249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9921F604-CADE-E8F9-B9CB-F1BC47A87BF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1F27242B-47BD-0E0C-A134-A2F880433A0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10</a:t>
            </a:fld>
            <a:endParaRPr/>
          </a:p>
        </p:txBody>
      </p:sp>
    </p:spTree>
    <p:extLst>
      <p:ext uri="{BB962C8B-B14F-4D97-AF65-F5344CB8AC3E}">
        <p14:creationId xmlns:p14="http://schemas.microsoft.com/office/powerpoint/2010/main" val="405579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23D274B-5A7E-AC21-E685-E02028F6C37A}"/>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3326B12E-73C2-A86E-6482-CF7DAA8B29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B388EBF3-A69D-A724-B63B-E651D9BCEF2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C"/>
              <a:t>CONTENIDO: DIAGRAMACIÓN DE DIAPOSITIVA LIBRE. CAMBIAR EL NOMBRE DE LA INSTITUCIÓN</a:t>
            </a:r>
            <a:endParaRPr/>
          </a:p>
        </p:txBody>
      </p:sp>
      <p:sp>
        <p:nvSpPr>
          <p:cNvPr id="113" name="Google Shape;113;p4:notes">
            <a:extLst>
              <a:ext uri="{FF2B5EF4-FFF2-40B4-BE49-F238E27FC236}">
                <a16:creationId xmlns:a16="http://schemas.microsoft.com/office/drawing/2014/main" id="{BD267849-91C7-55BE-2F89-ADC8FC38350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t>11</a:t>
            </a:fld>
            <a:endParaRPr/>
          </a:p>
        </p:txBody>
      </p:sp>
    </p:spTree>
    <p:extLst>
      <p:ext uri="{BB962C8B-B14F-4D97-AF65-F5344CB8AC3E}">
        <p14:creationId xmlns:p14="http://schemas.microsoft.com/office/powerpoint/2010/main" val="407733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jpeg"/><Relationship Id="rId5" Type="http://schemas.openxmlformats.org/officeDocument/2006/relationships/image" Target="../media/image2.jpg"/><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91;p1">
            <a:extLst>
              <a:ext uri="{FF2B5EF4-FFF2-40B4-BE49-F238E27FC236}">
                <a16:creationId xmlns:a16="http://schemas.microsoft.com/office/drawing/2014/main" id="{3FEEAA9E-411B-4D90-AEE8-79DBF7F37BC3}"/>
              </a:ext>
            </a:extLst>
          </p:cNvPr>
          <p:cNvSpPr txBox="1"/>
          <p:nvPr/>
        </p:nvSpPr>
        <p:spPr>
          <a:xfrm>
            <a:off x="608821" y="1171934"/>
            <a:ext cx="92565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s-EC" sz="8000" dirty="0">
                <a:solidFill>
                  <a:srgbClr val="002060"/>
                </a:solidFill>
              </a:rPr>
              <a:t>Dirección de Plataformas Compartidas</a:t>
            </a:r>
            <a:r>
              <a:rPr lang="es-EC" sz="8000" b="0" i="0" u="none" strike="noStrike" cap="none" dirty="0">
                <a:solidFill>
                  <a:srgbClr val="002060"/>
                </a:solidFill>
                <a:latin typeface="Arial"/>
                <a:ea typeface="Arial"/>
                <a:cs typeface="Arial"/>
                <a:sym typeface="Arial"/>
              </a:rPr>
              <a:t> </a:t>
            </a:r>
            <a:endParaRPr sz="1400" b="0" i="0" u="none" strike="noStrike" cap="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365854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EB5BEE54-C273-9ED4-0809-635DFF6CF0F6}"/>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4509B7E8-4448-DF87-1B52-C902C7951B04}"/>
              </a:ext>
            </a:extLst>
          </p:cNvPr>
          <p:cNvGrpSpPr/>
          <p:nvPr/>
        </p:nvGrpSpPr>
        <p:grpSpPr>
          <a:xfrm>
            <a:off x="762194" y="217850"/>
            <a:ext cx="10667611" cy="779012"/>
            <a:chOff x="185184" y="4948356"/>
            <a:chExt cx="1724641" cy="982078"/>
          </a:xfrm>
        </p:grpSpPr>
        <p:sp>
          <p:nvSpPr>
            <p:cNvPr id="3" name="Rectángulo 2">
              <a:extLst>
                <a:ext uri="{FF2B5EF4-FFF2-40B4-BE49-F238E27FC236}">
                  <a16:creationId xmlns:a16="http://schemas.microsoft.com/office/drawing/2014/main" id="{F4CCAB80-C48A-9EFF-98BD-28F8366FD930}"/>
                </a:ext>
              </a:extLst>
            </p:cNvPr>
            <p:cNvSpPr/>
            <p:nvPr/>
          </p:nvSpPr>
          <p:spPr>
            <a:xfrm>
              <a:off x="185184" y="4948356"/>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631F7F89-1A26-3C70-1F43-A382F2E148FC}"/>
                </a:ext>
              </a:extLst>
            </p:cNvPr>
            <p:cNvSpPr txBox="1"/>
            <p:nvPr/>
          </p:nvSpPr>
          <p:spPr>
            <a:xfrm>
              <a:off x="221194" y="5037491"/>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3600" dirty="0"/>
                <a:t>PLATAFORMA DE BIOTERIOS</a:t>
              </a:r>
              <a:endParaRPr lang="es-EC" sz="3600" dirty="0"/>
            </a:p>
          </p:txBody>
        </p:sp>
      </p:grpSp>
      <p:sp>
        <p:nvSpPr>
          <p:cNvPr id="5" name="CuadroTexto 4">
            <a:extLst>
              <a:ext uri="{FF2B5EF4-FFF2-40B4-BE49-F238E27FC236}">
                <a16:creationId xmlns:a16="http://schemas.microsoft.com/office/drawing/2014/main" id="{78C480D8-9BBA-A417-0B5E-D3F64EF2E283}"/>
              </a:ext>
            </a:extLst>
          </p:cNvPr>
          <p:cNvSpPr txBox="1"/>
          <p:nvPr/>
        </p:nvSpPr>
        <p:spPr>
          <a:xfrm>
            <a:off x="529317" y="1244536"/>
            <a:ext cx="3964027" cy="1323439"/>
          </a:xfrm>
          <a:prstGeom prst="rect">
            <a:avLst/>
          </a:prstGeom>
          <a:noFill/>
        </p:spPr>
        <p:txBody>
          <a:bodyPr wrap="square">
            <a:spAutoFit/>
          </a:bodyPr>
          <a:lstStyle>
            <a:defPPr marR="0" lvl="0" algn="l" rtl="0">
              <a:lnSpc>
                <a:spcPct val="100000"/>
              </a:lnSpc>
              <a:spcBef>
                <a:spcPts val="0"/>
              </a:spcBef>
              <a:spcAft>
                <a:spcPts val="0"/>
              </a:spcAft>
            </a:defPPr>
            <a:lvl1pPr>
              <a:defRPr sz="1600" b="1" kern="0">
                <a:solidFill>
                  <a:srgbClr val="365F91"/>
                </a:solidFill>
                <a:effectLst/>
                <a:latin typeface="Cambria" panose="02040503050406030204" pitchFamily="18" charset="0"/>
                <a:ea typeface="Times New Roman" panose="02020603050405020304" pitchFamily="18" charset="0"/>
              </a:defRPr>
            </a:lvl1pPr>
          </a:lstStyle>
          <a:p>
            <a:r>
              <a:rPr lang="es-ES" dirty="0"/>
              <a:t>1.- Semovientes: </a:t>
            </a:r>
          </a:p>
          <a:p>
            <a:endParaRPr lang="es-ES" dirty="0"/>
          </a:p>
          <a:p>
            <a:r>
              <a:rPr lang="es-EC" dirty="0"/>
              <a:t>Extracción y entrega de fluidos sanguíneos de ovino y/o equino.</a:t>
            </a:r>
          </a:p>
          <a:p>
            <a:endParaRPr lang="es-EC" dirty="0"/>
          </a:p>
        </p:txBody>
      </p:sp>
      <p:pic>
        <p:nvPicPr>
          <p:cNvPr id="8" name="Imagen 7">
            <a:extLst>
              <a:ext uri="{FF2B5EF4-FFF2-40B4-BE49-F238E27FC236}">
                <a16:creationId xmlns:a16="http://schemas.microsoft.com/office/drawing/2014/main" id="{F55B138A-2E0E-6418-8F88-39039E76C07A}"/>
              </a:ext>
            </a:extLst>
          </p:cNvPr>
          <p:cNvPicPr>
            <a:picLocks noChangeAspect="1"/>
          </p:cNvPicPr>
          <p:nvPr/>
        </p:nvPicPr>
        <p:blipFill>
          <a:blip r:embed="rId4"/>
          <a:srcRect l="26114" t="21050" r="32692" b="7686"/>
          <a:stretch/>
        </p:blipFill>
        <p:spPr>
          <a:xfrm>
            <a:off x="4736123" y="1552314"/>
            <a:ext cx="3964027" cy="39624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C3CC18CA-4069-8644-3D3B-1EE587776B8B}"/>
              </a:ext>
            </a:extLst>
          </p:cNvPr>
          <p:cNvPicPr>
            <a:picLocks noChangeAspect="1"/>
          </p:cNvPicPr>
          <p:nvPr/>
        </p:nvPicPr>
        <p:blipFill>
          <a:blip r:embed="rId5"/>
          <a:stretch>
            <a:fillRect/>
          </a:stretch>
        </p:blipFill>
        <p:spPr>
          <a:xfrm>
            <a:off x="5861059" y="5598721"/>
            <a:ext cx="967023"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a:extLst>
              <a:ext uri="{FF2B5EF4-FFF2-40B4-BE49-F238E27FC236}">
                <a16:creationId xmlns:a16="http://schemas.microsoft.com/office/drawing/2014/main" id="{93D6F7D7-BE4B-5A64-84EC-2B88750854B6}"/>
              </a:ext>
            </a:extLst>
          </p:cNvPr>
          <p:cNvPicPr>
            <a:picLocks noChangeAspect="1"/>
          </p:cNvPicPr>
          <p:nvPr/>
        </p:nvPicPr>
        <p:blipFill>
          <a:blip r:embed="rId6"/>
          <a:stretch>
            <a:fillRect/>
          </a:stretch>
        </p:blipFill>
        <p:spPr>
          <a:xfrm>
            <a:off x="8358364" y="5598721"/>
            <a:ext cx="895498"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a:extLst>
              <a:ext uri="{FF2B5EF4-FFF2-40B4-BE49-F238E27FC236}">
                <a16:creationId xmlns:a16="http://schemas.microsoft.com/office/drawing/2014/main" id="{8DD5A337-76B8-C2ED-3A84-2BD20FD1D117}"/>
              </a:ext>
            </a:extLst>
          </p:cNvPr>
          <p:cNvPicPr>
            <a:picLocks noChangeAspect="1"/>
          </p:cNvPicPr>
          <p:nvPr/>
        </p:nvPicPr>
        <p:blipFill>
          <a:blip r:embed="rId7"/>
          <a:stretch>
            <a:fillRect/>
          </a:stretch>
        </p:blipFill>
        <p:spPr>
          <a:xfrm>
            <a:off x="7109711" y="5598721"/>
            <a:ext cx="967024" cy="85832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6344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6E610A1F-0452-0B40-8E53-292A3A32CC46}"/>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4325C968-6DDD-D898-1346-760525FDE741}"/>
              </a:ext>
            </a:extLst>
          </p:cNvPr>
          <p:cNvGrpSpPr/>
          <p:nvPr/>
        </p:nvGrpSpPr>
        <p:grpSpPr>
          <a:xfrm>
            <a:off x="725058" y="286410"/>
            <a:ext cx="10667611" cy="785952"/>
            <a:chOff x="117528" y="4038642"/>
            <a:chExt cx="1724641" cy="990827"/>
          </a:xfrm>
        </p:grpSpPr>
        <p:sp>
          <p:nvSpPr>
            <p:cNvPr id="3" name="Rectángulo 2">
              <a:extLst>
                <a:ext uri="{FF2B5EF4-FFF2-40B4-BE49-F238E27FC236}">
                  <a16:creationId xmlns:a16="http://schemas.microsoft.com/office/drawing/2014/main" id="{3C433E78-792E-AEF2-6C64-30DEF8934FAA}"/>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3E22556A-B48E-AACF-9DBA-19704099149E}"/>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3600" dirty="0"/>
                <a:t>PLATAFORMA DE BIOTERIOS</a:t>
              </a:r>
              <a:endParaRPr lang="es-EC" sz="3600" dirty="0"/>
            </a:p>
          </p:txBody>
        </p:sp>
      </p:grpSp>
      <p:sp>
        <p:nvSpPr>
          <p:cNvPr id="5" name="CuadroTexto 4">
            <a:extLst>
              <a:ext uri="{FF2B5EF4-FFF2-40B4-BE49-F238E27FC236}">
                <a16:creationId xmlns:a16="http://schemas.microsoft.com/office/drawing/2014/main" id="{6443853E-9B1C-5D69-0DA6-D6F71870EA2B}"/>
              </a:ext>
            </a:extLst>
          </p:cNvPr>
          <p:cNvSpPr txBox="1"/>
          <p:nvPr/>
        </p:nvSpPr>
        <p:spPr>
          <a:xfrm>
            <a:off x="845142" y="1366303"/>
            <a:ext cx="10501716" cy="338554"/>
          </a:xfrm>
          <a:prstGeom prst="rect">
            <a:avLst/>
          </a:prstGeom>
          <a:noFill/>
        </p:spPr>
        <p:txBody>
          <a:bodyPr wrap="square">
            <a:spAutoFit/>
          </a:bodyPr>
          <a:lstStyle/>
          <a:p>
            <a:r>
              <a:rPr lang="es-ES" sz="1600" b="1" dirty="0">
                <a:solidFill>
                  <a:srgbClr val="365F91"/>
                </a:solidFill>
                <a:latin typeface="Cambria" panose="02040503050406030204" pitchFamily="18" charset="0"/>
                <a:ea typeface="Times New Roman" panose="02020603050405020304" pitchFamily="18" charset="0"/>
              </a:rPr>
              <a:t>2</a:t>
            </a:r>
            <a:r>
              <a:rPr lang="es-ES" sz="1600" b="1" kern="0" dirty="0">
                <a:solidFill>
                  <a:srgbClr val="365F91"/>
                </a:solidFill>
                <a:effectLst/>
                <a:latin typeface="Cambria" panose="02040503050406030204" pitchFamily="18" charset="0"/>
                <a:ea typeface="Times New Roman" panose="02020603050405020304" pitchFamily="18" charset="0"/>
              </a:rPr>
              <a:t>.- </a:t>
            </a:r>
            <a:r>
              <a:rPr lang="es-ES" sz="1600" b="1" kern="0" dirty="0" err="1">
                <a:solidFill>
                  <a:srgbClr val="365F91"/>
                </a:solidFill>
                <a:effectLst/>
                <a:latin typeface="Cambria" panose="02040503050406030204" pitchFamily="18" charset="0"/>
                <a:ea typeface="Times New Roman" panose="02020603050405020304" pitchFamily="18" charset="0"/>
              </a:rPr>
              <a:t>Biomodelos</a:t>
            </a:r>
            <a:r>
              <a:rPr lang="es-ES" sz="1600" b="1" dirty="0">
                <a:solidFill>
                  <a:srgbClr val="365F91"/>
                </a:solidFill>
                <a:latin typeface="Cambria" panose="02040503050406030204" pitchFamily="18" charset="0"/>
                <a:ea typeface="Times New Roman" panose="02020603050405020304" pitchFamily="18" charset="0"/>
              </a:rPr>
              <a:t>:</a:t>
            </a:r>
            <a:endParaRPr lang="es-EC" sz="1600" dirty="0"/>
          </a:p>
        </p:txBody>
      </p:sp>
      <p:pic>
        <p:nvPicPr>
          <p:cNvPr id="10" name="Imagen 9">
            <a:extLst>
              <a:ext uri="{FF2B5EF4-FFF2-40B4-BE49-F238E27FC236}">
                <a16:creationId xmlns:a16="http://schemas.microsoft.com/office/drawing/2014/main" id="{018504C6-39FB-2E2E-FD0C-7954FA60E99E}"/>
              </a:ext>
            </a:extLst>
          </p:cNvPr>
          <p:cNvPicPr>
            <a:picLocks noChangeAspect="1"/>
          </p:cNvPicPr>
          <p:nvPr/>
        </p:nvPicPr>
        <p:blipFill>
          <a:blip r:embed="rId4"/>
          <a:stretch>
            <a:fillRect/>
          </a:stretch>
        </p:blipFill>
        <p:spPr>
          <a:xfrm>
            <a:off x="4856343" y="1443947"/>
            <a:ext cx="4506675" cy="391133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2" name="Tabla 11">
            <a:extLst>
              <a:ext uri="{FF2B5EF4-FFF2-40B4-BE49-F238E27FC236}">
                <a16:creationId xmlns:a16="http://schemas.microsoft.com/office/drawing/2014/main" id="{C6D65590-8C59-A872-1863-F007E46A5AC5}"/>
              </a:ext>
            </a:extLst>
          </p:cNvPr>
          <p:cNvGraphicFramePr>
            <a:graphicFrameLocks noGrp="1"/>
          </p:cNvGraphicFramePr>
          <p:nvPr>
            <p:extLst>
              <p:ext uri="{D42A27DB-BD31-4B8C-83A1-F6EECF244321}">
                <p14:modId xmlns:p14="http://schemas.microsoft.com/office/powerpoint/2010/main" val="3922964196"/>
              </p:ext>
            </p:extLst>
          </p:nvPr>
        </p:nvGraphicFramePr>
        <p:xfrm>
          <a:off x="799330" y="2960806"/>
          <a:ext cx="2883874" cy="1443952"/>
        </p:xfrm>
        <a:graphic>
          <a:graphicData uri="http://schemas.openxmlformats.org/drawingml/2006/table">
            <a:tbl>
              <a:tblPr/>
              <a:tblGrid>
                <a:gridCol w="1441937">
                  <a:extLst>
                    <a:ext uri="{9D8B030D-6E8A-4147-A177-3AD203B41FA5}">
                      <a16:colId xmlns:a16="http://schemas.microsoft.com/office/drawing/2014/main" val="1837450279"/>
                    </a:ext>
                  </a:extLst>
                </a:gridCol>
                <a:gridCol w="1441937">
                  <a:extLst>
                    <a:ext uri="{9D8B030D-6E8A-4147-A177-3AD203B41FA5}">
                      <a16:colId xmlns:a16="http://schemas.microsoft.com/office/drawing/2014/main" val="3941442412"/>
                    </a:ext>
                  </a:extLst>
                </a:gridCol>
              </a:tblGrid>
              <a:tr h="714153">
                <a:tc>
                  <a:txBody>
                    <a:bodyPr/>
                    <a:lstStyle/>
                    <a:p>
                      <a:pPr algn="ctr" fontAlgn="ctr"/>
                      <a:r>
                        <a:rPr lang="es-EC" sz="1400" b="0" i="1" u="none" strike="noStrike" dirty="0" err="1">
                          <a:solidFill>
                            <a:srgbClr val="000000"/>
                          </a:solidFill>
                          <a:effectLst/>
                          <a:latin typeface="Arial" panose="020B0604020202020204" pitchFamily="34" charset="0"/>
                        </a:rPr>
                        <a:t>Rattus</a:t>
                      </a:r>
                      <a:r>
                        <a:rPr lang="es-EC" sz="1400" b="0" i="1" u="none" strike="noStrike" dirty="0">
                          <a:solidFill>
                            <a:srgbClr val="000000"/>
                          </a:solidFill>
                          <a:effectLst/>
                          <a:latin typeface="Arial" panose="020B0604020202020204" pitchFamily="34" charset="0"/>
                        </a:rPr>
                        <a:t> </a:t>
                      </a:r>
                      <a:r>
                        <a:rPr lang="es-EC" sz="1400" b="0" i="1" u="none" strike="noStrike" dirty="0" err="1">
                          <a:solidFill>
                            <a:srgbClr val="000000"/>
                          </a:solidFill>
                          <a:effectLst/>
                          <a:latin typeface="Arial" panose="020B0604020202020204" pitchFamily="34" charset="0"/>
                        </a:rPr>
                        <a:t>norvegicus</a:t>
                      </a:r>
                      <a:r>
                        <a:rPr lang="es-EC" sz="1400" b="0" i="1" u="none" strike="noStrike" dirty="0">
                          <a:solidFill>
                            <a:srgbClr val="000000"/>
                          </a:solidFill>
                          <a:effectLst/>
                          <a:latin typeface="Arial" panose="020B0604020202020204" pitchFamily="34" charset="0"/>
                        </a:rPr>
                        <a:t> Rata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err="1">
                          <a:solidFill>
                            <a:srgbClr val="000000"/>
                          </a:solidFill>
                          <a:effectLst/>
                          <a:latin typeface="Arial" panose="020B0604020202020204" pitchFamily="34" charset="0"/>
                        </a:rPr>
                        <a:t>Wistar</a:t>
                      </a:r>
                      <a:r>
                        <a:rPr lang="es-EC" sz="1400" b="0" i="0" u="none" strike="noStrike" dirty="0">
                          <a:solidFill>
                            <a:srgbClr val="000000"/>
                          </a:solidFill>
                          <a:effectLst/>
                          <a:latin typeface="Arial" panose="020B0604020202020204" pitchFamily="34" charset="0"/>
                        </a:rPr>
                        <a:t> (Q)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877767"/>
                  </a:ext>
                </a:extLst>
              </a:tr>
              <a:tr h="293554">
                <a:tc rowSpan="2">
                  <a:txBody>
                    <a:bodyPr/>
                    <a:lstStyle/>
                    <a:p>
                      <a:pPr algn="ctr" fontAlgn="ctr"/>
                      <a:r>
                        <a:rPr lang="es-EC" sz="1400" b="0" i="0" u="none" strike="noStrike">
                          <a:solidFill>
                            <a:srgbClr val="000000"/>
                          </a:solidFill>
                          <a:effectLst/>
                          <a:latin typeface="Arial" panose="020B0604020202020204" pitchFamily="34" charset="0"/>
                        </a:rPr>
                        <a:t>Ratón Mus musculus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C" sz="1400" b="0" i="0" u="none" strike="noStrike" dirty="0" err="1">
                          <a:solidFill>
                            <a:srgbClr val="000000"/>
                          </a:solidFill>
                          <a:effectLst/>
                          <a:latin typeface="Arial" panose="020B0604020202020204" pitchFamily="34" charset="0"/>
                        </a:rPr>
                        <a:t>Balb</a:t>
                      </a:r>
                      <a:r>
                        <a:rPr lang="es-EC" sz="1400" b="0" i="0" u="none" strike="noStrike" dirty="0">
                          <a:solidFill>
                            <a:srgbClr val="000000"/>
                          </a:solidFill>
                          <a:effectLst/>
                          <a:latin typeface="Arial" panose="020B0604020202020204" pitchFamily="34" charset="0"/>
                        </a:rPr>
                        <a:t>/c (Q)</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346906"/>
                  </a:ext>
                </a:extLst>
              </a:tr>
              <a:tr h="293554">
                <a:tc vMerge="1">
                  <a:txBody>
                    <a:bodyPr/>
                    <a:lstStyle/>
                    <a:p>
                      <a:endParaRPr lang="es-EC"/>
                    </a:p>
                  </a:txBody>
                  <a:tcPr/>
                </a:tc>
                <a:tc>
                  <a:txBody>
                    <a:bodyPr/>
                    <a:lstStyle/>
                    <a:p>
                      <a:pPr algn="ctr" fontAlgn="ctr"/>
                      <a:r>
                        <a:rPr lang="es-EC" sz="1400" b="0" i="0" u="none" strike="noStrike" dirty="0">
                          <a:solidFill>
                            <a:srgbClr val="000000"/>
                          </a:solidFill>
                          <a:effectLst/>
                          <a:latin typeface="Arial" panose="020B0604020202020204" pitchFamily="34" charset="0"/>
                        </a:rPr>
                        <a:t>CD1(Q- G)/CF1(G)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3313139"/>
                  </a:ext>
                </a:extLst>
              </a:tr>
            </a:tbl>
          </a:graphicData>
        </a:graphic>
      </p:graphicFrame>
      <p:sp>
        <p:nvSpPr>
          <p:cNvPr id="17" name="CuadroTexto 16">
            <a:extLst>
              <a:ext uri="{FF2B5EF4-FFF2-40B4-BE49-F238E27FC236}">
                <a16:creationId xmlns:a16="http://schemas.microsoft.com/office/drawing/2014/main" id="{52D2B4B3-7B26-4EDA-A37C-A5355A558FBC}"/>
              </a:ext>
            </a:extLst>
          </p:cNvPr>
          <p:cNvSpPr txBox="1"/>
          <p:nvPr/>
        </p:nvSpPr>
        <p:spPr>
          <a:xfrm>
            <a:off x="879236" y="5355285"/>
            <a:ext cx="3351720" cy="523220"/>
          </a:xfrm>
          <a:prstGeom prst="rect">
            <a:avLst/>
          </a:prstGeom>
          <a:noFill/>
        </p:spPr>
        <p:txBody>
          <a:bodyPr wrap="square" rtlCol="0">
            <a:spAutoFit/>
          </a:bodyPr>
          <a:lstStyle/>
          <a:p>
            <a:r>
              <a:rPr lang="es-MX" dirty="0"/>
              <a:t>Guayaquil: G</a:t>
            </a:r>
          </a:p>
          <a:p>
            <a:r>
              <a:rPr lang="es-MX" dirty="0"/>
              <a:t>Quito: Q – animalario TDI</a:t>
            </a:r>
            <a:endParaRPr lang="es-EC" dirty="0"/>
          </a:p>
        </p:txBody>
      </p:sp>
      <p:sp>
        <p:nvSpPr>
          <p:cNvPr id="21" name="CuadroTexto 20">
            <a:extLst>
              <a:ext uri="{FF2B5EF4-FFF2-40B4-BE49-F238E27FC236}">
                <a16:creationId xmlns:a16="http://schemas.microsoft.com/office/drawing/2014/main" id="{CF24F635-7E32-F230-69CB-4AC2C13F4256}"/>
              </a:ext>
            </a:extLst>
          </p:cNvPr>
          <p:cNvSpPr txBox="1"/>
          <p:nvPr/>
        </p:nvSpPr>
        <p:spPr>
          <a:xfrm>
            <a:off x="725058" y="1850850"/>
            <a:ext cx="3635927" cy="584775"/>
          </a:xfrm>
          <a:prstGeom prst="rect">
            <a:avLst/>
          </a:prstGeom>
          <a:noFill/>
        </p:spPr>
        <p:txBody>
          <a:bodyPr wrap="square">
            <a:spAutoFit/>
          </a:bodyPr>
          <a:lstStyle/>
          <a:p>
            <a:r>
              <a:rPr lang="es-EC" sz="1600" b="1" dirty="0">
                <a:solidFill>
                  <a:schemeClr val="tx1"/>
                </a:solidFill>
                <a:latin typeface="Cambria" panose="02040503050406030204" pitchFamily="18" charset="0"/>
              </a:rPr>
              <a:t>Producción y entrega de </a:t>
            </a:r>
            <a:r>
              <a:rPr lang="es-EC" sz="1600" b="1" dirty="0" err="1">
                <a:solidFill>
                  <a:schemeClr val="tx1"/>
                </a:solidFill>
                <a:latin typeface="Cambria" panose="02040503050406030204" pitchFamily="18" charset="0"/>
              </a:rPr>
              <a:t>biomodelos</a:t>
            </a:r>
            <a:r>
              <a:rPr lang="es-EC" sz="1600" b="1" dirty="0">
                <a:solidFill>
                  <a:schemeClr val="tx1"/>
                </a:solidFill>
                <a:latin typeface="Cambria" panose="02040503050406030204" pitchFamily="18" charset="0"/>
              </a:rPr>
              <a:t> de experimentación científica.</a:t>
            </a:r>
          </a:p>
        </p:txBody>
      </p:sp>
      <p:pic>
        <p:nvPicPr>
          <p:cNvPr id="24" name="Imagen 23">
            <a:extLst>
              <a:ext uri="{FF2B5EF4-FFF2-40B4-BE49-F238E27FC236}">
                <a16:creationId xmlns:a16="http://schemas.microsoft.com/office/drawing/2014/main" id="{34C6E38B-8F25-0E2F-E737-533F2F618D82}"/>
              </a:ext>
            </a:extLst>
          </p:cNvPr>
          <p:cNvPicPr>
            <a:picLocks noChangeAspect="1"/>
          </p:cNvPicPr>
          <p:nvPr/>
        </p:nvPicPr>
        <p:blipFill>
          <a:blip r:embed="rId5"/>
          <a:stretch>
            <a:fillRect/>
          </a:stretch>
        </p:blipFill>
        <p:spPr>
          <a:xfrm>
            <a:off x="8276302" y="5649226"/>
            <a:ext cx="895498"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Imagen 24">
            <a:extLst>
              <a:ext uri="{FF2B5EF4-FFF2-40B4-BE49-F238E27FC236}">
                <a16:creationId xmlns:a16="http://schemas.microsoft.com/office/drawing/2014/main" id="{37242B71-DEBD-DF4D-DDBE-1E2445F6136E}"/>
              </a:ext>
            </a:extLst>
          </p:cNvPr>
          <p:cNvPicPr>
            <a:picLocks noChangeAspect="1"/>
          </p:cNvPicPr>
          <p:nvPr/>
        </p:nvPicPr>
        <p:blipFill>
          <a:blip r:embed="rId6"/>
          <a:stretch>
            <a:fillRect/>
          </a:stretch>
        </p:blipFill>
        <p:spPr>
          <a:xfrm>
            <a:off x="7027649" y="5649226"/>
            <a:ext cx="967024" cy="85832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n 25">
            <a:extLst>
              <a:ext uri="{FF2B5EF4-FFF2-40B4-BE49-F238E27FC236}">
                <a16:creationId xmlns:a16="http://schemas.microsoft.com/office/drawing/2014/main" id="{0D4E8E2F-DE26-7AF5-FD4D-FB9CCFEEFCE1}"/>
              </a:ext>
            </a:extLst>
          </p:cNvPr>
          <p:cNvPicPr>
            <a:picLocks noChangeAspect="1"/>
          </p:cNvPicPr>
          <p:nvPr/>
        </p:nvPicPr>
        <p:blipFill>
          <a:blip r:embed="rId7"/>
          <a:srcRect l="26114" t="21050" r="32692" b="7686"/>
          <a:stretch/>
        </p:blipFill>
        <p:spPr>
          <a:xfrm>
            <a:off x="4712060" y="5605994"/>
            <a:ext cx="901930" cy="90156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931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0CDAF90E-9414-B6A6-B3DF-B73EC5EA94F7}"/>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3D79EDC-26A8-C5E4-14D7-B8E28A118053}"/>
              </a:ext>
            </a:extLst>
          </p:cNvPr>
          <p:cNvGrpSpPr/>
          <p:nvPr/>
        </p:nvGrpSpPr>
        <p:grpSpPr>
          <a:xfrm>
            <a:off x="679247" y="162840"/>
            <a:ext cx="10667611" cy="708308"/>
            <a:chOff x="117528" y="4038642"/>
            <a:chExt cx="1724641" cy="892943"/>
          </a:xfrm>
        </p:grpSpPr>
        <p:sp>
          <p:nvSpPr>
            <p:cNvPr id="3" name="Rectángulo 2">
              <a:extLst>
                <a:ext uri="{FF2B5EF4-FFF2-40B4-BE49-F238E27FC236}">
                  <a16:creationId xmlns:a16="http://schemas.microsoft.com/office/drawing/2014/main" id="{7B17AE15-C74E-A2B0-2150-2A2545EC0199}"/>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D8134265-8D3F-D95F-AFD4-994B9E97FFCF}"/>
                </a:ext>
              </a:extLst>
            </p:cNvPr>
            <p:cNvSpPr txBox="1"/>
            <p:nvPr/>
          </p:nvSpPr>
          <p:spPr>
            <a:xfrm>
              <a:off x="130938" y="4038642"/>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3600" dirty="0"/>
                <a:t>PLATAFORMA DE BIOTERIOS</a:t>
              </a:r>
              <a:endParaRPr lang="es-EC" sz="3600" dirty="0"/>
            </a:p>
          </p:txBody>
        </p:sp>
      </p:grpSp>
      <p:sp>
        <p:nvSpPr>
          <p:cNvPr id="5" name="CuadroTexto 4">
            <a:extLst>
              <a:ext uri="{FF2B5EF4-FFF2-40B4-BE49-F238E27FC236}">
                <a16:creationId xmlns:a16="http://schemas.microsoft.com/office/drawing/2014/main" id="{10BDA194-07C3-6969-4A0B-5DEA4F63EA93}"/>
              </a:ext>
            </a:extLst>
          </p:cNvPr>
          <p:cNvSpPr txBox="1"/>
          <p:nvPr/>
        </p:nvSpPr>
        <p:spPr>
          <a:xfrm>
            <a:off x="845142" y="1366303"/>
            <a:ext cx="10501716" cy="338554"/>
          </a:xfrm>
          <a:prstGeom prst="rect">
            <a:avLst/>
          </a:prstGeom>
          <a:noFill/>
        </p:spPr>
        <p:txBody>
          <a:bodyPr wrap="square">
            <a:spAutoFit/>
          </a:bodyPr>
          <a:lstStyle/>
          <a:p>
            <a:r>
              <a:rPr lang="es-ES" sz="1600" b="1" dirty="0">
                <a:solidFill>
                  <a:srgbClr val="365F91"/>
                </a:solidFill>
                <a:latin typeface="Cambria" panose="02040503050406030204" pitchFamily="18" charset="0"/>
                <a:ea typeface="Times New Roman" panose="02020603050405020304" pitchFamily="18" charset="0"/>
              </a:rPr>
              <a:t>2</a:t>
            </a:r>
            <a:r>
              <a:rPr lang="es-ES" sz="1600" b="1" kern="0" dirty="0">
                <a:solidFill>
                  <a:srgbClr val="365F91"/>
                </a:solidFill>
                <a:effectLst/>
                <a:latin typeface="Cambria" panose="02040503050406030204" pitchFamily="18" charset="0"/>
                <a:ea typeface="Times New Roman" panose="02020603050405020304" pitchFamily="18" charset="0"/>
              </a:rPr>
              <a:t>.- </a:t>
            </a:r>
            <a:r>
              <a:rPr lang="es-ES" sz="1600" b="1" kern="0" dirty="0" err="1">
                <a:solidFill>
                  <a:srgbClr val="365F91"/>
                </a:solidFill>
                <a:effectLst/>
                <a:latin typeface="Cambria" panose="02040503050406030204" pitchFamily="18" charset="0"/>
                <a:ea typeface="Times New Roman" panose="02020603050405020304" pitchFamily="18" charset="0"/>
              </a:rPr>
              <a:t>Biomodelos</a:t>
            </a:r>
            <a:r>
              <a:rPr lang="es-ES" sz="1600" b="1" dirty="0">
                <a:solidFill>
                  <a:srgbClr val="365F91"/>
                </a:solidFill>
                <a:latin typeface="Cambria" panose="02040503050406030204" pitchFamily="18" charset="0"/>
                <a:ea typeface="Times New Roman" panose="02020603050405020304" pitchFamily="18" charset="0"/>
              </a:rPr>
              <a:t>:</a:t>
            </a:r>
            <a:endParaRPr lang="es-EC" sz="1600" dirty="0"/>
          </a:p>
        </p:txBody>
      </p:sp>
      <p:graphicFrame>
        <p:nvGraphicFramePr>
          <p:cNvPr id="12" name="Tabla 11">
            <a:extLst>
              <a:ext uri="{FF2B5EF4-FFF2-40B4-BE49-F238E27FC236}">
                <a16:creationId xmlns:a16="http://schemas.microsoft.com/office/drawing/2014/main" id="{348B7CC8-EFA2-3552-19C9-BD2E5CA9E0AC}"/>
              </a:ext>
            </a:extLst>
          </p:cNvPr>
          <p:cNvGraphicFramePr>
            <a:graphicFrameLocks noGrp="1"/>
          </p:cNvGraphicFramePr>
          <p:nvPr>
            <p:extLst>
              <p:ext uri="{D42A27DB-BD31-4B8C-83A1-F6EECF244321}">
                <p14:modId xmlns:p14="http://schemas.microsoft.com/office/powerpoint/2010/main" val="1172732751"/>
              </p:ext>
            </p:extLst>
          </p:nvPr>
        </p:nvGraphicFramePr>
        <p:xfrm>
          <a:off x="1242646" y="2246126"/>
          <a:ext cx="1957754" cy="866775"/>
        </p:xfrm>
        <a:graphic>
          <a:graphicData uri="http://schemas.openxmlformats.org/drawingml/2006/table">
            <a:tbl>
              <a:tblPr/>
              <a:tblGrid>
                <a:gridCol w="1957754">
                  <a:extLst>
                    <a:ext uri="{9D8B030D-6E8A-4147-A177-3AD203B41FA5}">
                      <a16:colId xmlns:a16="http://schemas.microsoft.com/office/drawing/2014/main" val="1837450279"/>
                    </a:ext>
                  </a:extLst>
                </a:gridCol>
              </a:tblGrid>
              <a:tr h="866775">
                <a:tc>
                  <a:txBody>
                    <a:bodyPr/>
                    <a:lstStyle/>
                    <a:p>
                      <a:pPr algn="ctr" fontAlgn="ctr"/>
                      <a:r>
                        <a:rPr lang="en-US" sz="1600" b="0" i="1" u="none" strike="noStrike" dirty="0">
                          <a:solidFill>
                            <a:srgbClr val="000000"/>
                          </a:solidFill>
                          <a:effectLst/>
                          <a:latin typeface="Arial" panose="020B0604020202020204" pitchFamily="34" charset="0"/>
                        </a:rPr>
                        <a:t>New Zealand</a:t>
                      </a:r>
                    </a:p>
                    <a:p>
                      <a:pPr algn="ctr" fontAlgn="ctr"/>
                      <a:r>
                        <a:rPr lang="en-US" sz="1600" b="0" i="1" u="none" strike="noStrike" dirty="0">
                          <a:solidFill>
                            <a:srgbClr val="000000"/>
                          </a:solidFill>
                          <a:effectLst/>
                          <a:latin typeface="Arial" panose="020B0604020202020204" pitchFamily="34" charset="0"/>
                        </a:rPr>
                        <a:t>White (NZW) rabbits</a:t>
                      </a:r>
                      <a:endParaRPr lang="es-EC" sz="1600" b="0" i="1"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877767"/>
                  </a:ext>
                </a:extLst>
              </a:tr>
            </a:tbl>
          </a:graphicData>
        </a:graphic>
      </p:graphicFrame>
      <p:pic>
        <p:nvPicPr>
          <p:cNvPr id="16" name="Imagen 15">
            <a:extLst>
              <a:ext uri="{FF2B5EF4-FFF2-40B4-BE49-F238E27FC236}">
                <a16:creationId xmlns:a16="http://schemas.microsoft.com/office/drawing/2014/main" id="{7C2A2EF1-28A5-C237-F2F0-71B8C9A31BB3}"/>
              </a:ext>
            </a:extLst>
          </p:cNvPr>
          <p:cNvPicPr>
            <a:picLocks noChangeAspect="1"/>
          </p:cNvPicPr>
          <p:nvPr/>
        </p:nvPicPr>
        <p:blipFill>
          <a:blip r:embed="rId4"/>
          <a:stretch>
            <a:fillRect/>
          </a:stretch>
        </p:blipFill>
        <p:spPr>
          <a:xfrm>
            <a:off x="4308074" y="1337728"/>
            <a:ext cx="4485655" cy="398145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Imagen 21">
            <a:extLst>
              <a:ext uri="{FF2B5EF4-FFF2-40B4-BE49-F238E27FC236}">
                <a16:creationId xmlns:a16="http://schemas.microsoft.com/office/drawing/2014/main" id="{D52B9984-4E9C-640E-848E-B8367224BADE}"/>
              </a:ext>
            </a:extLst>
          </p:cNvPr>
          <p:cNvPicPr>
            <a:picLocks noChangeAspect="1"/>
          </p:cNvPicPr>
          <p:nvPr/>
        </p:nvPicPr>
        <p:blipFill>
          <a:blip r:embed="rId5"/>
          <a:stretch>
            <a:fillRect/>
          </a:stretch>
        </p:blipFill>
        <p:spPr>
          <a:xfrm>
            <a:off x="5857365" y="5601179"/>
            <a:ext cx="967023"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a:extLst>
              <a:ext uri="{FF2B5EF4-FFF2-40B4-BE49-F238E27FC236}">
                <a16:creationId xmlns:a16="http://schemas.microsoft.com/office/drawing/2014/main" id="{42D024CE-186E-9143-9DB8-55602A64353D}"/>
              </a:ext>
            </a:extLst>
          </p:cNvPr>
          <p:cNvPicPr>
            <a:picLocks noChangeAspect="1"/>
          </p:cNvPicPr>
          <p:nvPr/>
        </p:nvPicPr>
        <p:blipFill>
          <a:blip r:embed="rId6"/>
          <a:stretch>
            <a:fillRect/>
          </a:stretch>
        </p:blipFill>
        <p:spPr>
          <a:xfrm>
            <a:off x="8345980" y="5601179"/>
            <a:ext cx="895498"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230C6F58-64CD-E133-36E6-3B92A0F2C496}"/>
              </a:ext>
            </a:extLst>
          </p:cNvPr>
          <p:cNvPicPr>
            <a:picLocks noChangeAspect="1"/>
          </p:cNvPicPr>
          <p:nvPr/>
        </p:nvPicPr>
        <p:blipFill>
          <a:blip r:embed="rId7"/>
          <a:srcRect l="26114" t="21050" r="32692" b="7686"/>
          <a:stretch/>
        </p:blipFill>
        <p:spPr>
          <a:xfrm>
            <a:off x="4792548" y="5601180"/>
            <a:ext cx="839623"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230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1AAF0018-707B-AE83-C821-0FDB840064E9}"/>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7E10C67A-5593-7EDF-6C35-086929EA7633}"/>
              </a:ext>
            </a:extLst>
          </p:cNvPr>
          <p:cNvGrpSpPr/>
          <p:nvPr/>
        </p:nvGrpSpPr>
        <p:grpSpPr>
          <a:xfrm>
            <a:off x="762194" y="99145"/>
            <a:ext cx="10667611" cy="785952"/>
            <a:chOff x="117528" y="4038642"/>
            <a:chExt cx="1724641" cy="990827"/>
          </a:xfrm>
        </p:grpSpPr>
        <p:sp>
          <p:nvSpPr>
            <p:cNvPr id="3" name="Rectángulo 2">
              <a:extLst>
                <a:ext uri="{FF2B5EF4-FFF2-40B4-BE49-F238E27FC236}">
                  <a16:creationId xmlns:a16="http://schemas.microsoft.com/office/drawing/2014/main" id="{E5782527-F3FB-D515-06F8-05675AD7EA47}"/>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FEDD5C9F-AA26-4BE6-850B-8F02C6B01B44}"/>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3600" dirty="0"/>
                <a:t>PLATAFORMA DE BIOTERIOS</a:t>
              </a:r>
              <a:endParaRPr lang="es-EC" sz="3600" dirty="0"/>
            </a:p>
          </p:txBody>
        </p:sp>
      </p:grpSp>
      <p:sp>
        <p:nvSpPr>
          <p:cNvPr id="5" name="CuadroTexto 4">
            <a:extLst>
              <a:ext uri="{FF2B5EF4-FFF2-40B4-BE49-F238E27FC236}">
                <a16:creationId xmlns:a16="http://schemas.microsoft.com/office/drawing/2014/main" id="{8C0F456D-A87E-7398-585A-017954ABCC28}"/>
              </a:ext>
            </a:extLst>
          </p:cNvPr>
          <p:cNvSpPr txBox="1"/>
          <p:nvPr/>
        </p:nvSpPr>
        <p:spPr>
          <a:xfrm>
            <a:off x="845142" y="1366303"/>
            <a:ext cx="10501716" cy="338554"/>
          </a:xfrm>
          <a:prstGeom prst="rect">
            <a:avLst/>
          </a:prstGeom>
          <a:noFill/>
        </p:spPr>
        <p:txBody>
          <a:bodyPr wrap="square">
            <a:spAutoFit/>
          </a:bodyPr>
          <a:lstStyle/>
          <a:p>
            <a:r>
              <a:rPr lang="es-ES" sz="1600" b="1" dirty="0">
                <a:solidFill>
                  <a:srgbClr val="365F91"/>
                </a:solidFill>
                <a:latin typeface="Cambria" panose="02040503050406030204" pitchFamily="18" charset="0"/>
                <a:ea typeface="Times New Roman" panose="02020603050405020304" pitchFamily="18" charset="0"/>
              </a:rPr>
              <a:t>2</a:t>
            </a:r>
            <a:r>
              <a:rPr lang="es-ES" sz="1600" b="1" kern="0" dirty="0">
                <a:solidFill>
                  <a:srgbClr val="365F91"/>
                </a:solidFill>
                <a:effectLst/>
                <a:latin typeface="Cambria" panose="02040503050406030204" pitchFamily="18" charset="0"/>
                <a:ea typeface="Times New Roman" panose="02020603050405020304" pitchFamily="18" charset="0"/>
              </a:rPr>
              <a:t>.- </a:t>
            </a:r>
            <a:r>
              <a:rPr lang="es-ES" sz="1600" b="1" kern="0" dirty="0" err="1">
                <a:solidFill>
                  <a:srgbClr val="365F91"/>
                </a:solidFill>
                <a:effectLst/>
                <a:latin typeface="Cambria" panose="02040503050406030204" pitchFamily="18" charset="0"/>
                <a:ea typeface="Times New Roman" panose="02020603050405020304" pitchFamily="18" charset="0"/>
              </a:rPr>
              <a:t>Biomodelos</a:t>
            </a:r>
            <a:r>
              <a:rPr lang="es-ES" sz="1600" b="1" dirty="0">
                <a:solidFill>
                  <a:srgbClr val="365F91"/>
                </a:solidFill>
                <a:latin typeface="Cambria" panose="02040503050406030204" pitchFamily="18" charset="0"/>
                <a:ea typeface="Times New Roman" panose="02020603050405020304" pitchFamily="18" charset="0"/>
              </a:rPr>
              <a:t>:</a:t>
            </a:r>
            <a:endParaRPr lang="es-EC" sz="1600" dirty="0"/>
          </a:p>
        </p:txBody>
      </p:sp>
      <p:graphicFrame>
        <p:nvGraphicFramePr>
          <p:cNvPr id="12" name="Tabla 11">
            <a:extLst>
              <a:ext uri="{FF2B5EF4-FFF2-40B4-BE49-F238E27FC236}">
                <a16:creationId xmlns:a16="http://schemas.microsoft.com/office/drawing/2014/main" id="{EFD73D70-FA51-73F8-944F-7F43F0D41791}"/>
              </a:ext>
            </a:extLst>
          </p:cNvPr>
          <p:cNvGraphicFramePr>
            <a:graphicFrameLocks noGrp="1"/>
          </p:cNvGraphicFramePr>
          <p:nvPr>
            <p:extLst>
              <p:ext uri="{D42A27DB-BD31-4B8C-83A1-F6EECF244321}">
                <p14:modId xmlns:p14="http://schemas.microsoft.com/office/powerpoint/2010/main" val="3850252144"/>
              </p:ext>
            </p:extLst>
          </p:nvPr>
        </p:nvGraphicFramePr>
        <p:xfrm>
          <a:off x="1255451" y="2354922"/>
          <a:ext cx="2109072" cy="574431"/>
        </p:xfrm>
        <a:graphic>
          <a:graphicData uri="http://schemas.openxmlformats.org/drawingml/2006/table">
            <a:tbl>
              <a:tblPr/>
              <a:tblGrid>
                <a:gridCol w="2109072">
                  <a:extLst>
                    <a:ext uri="{9D8B030D-6E8A-4147-A177-3AD203B41FA5}">
                      <a16:colId xmlns:a16="http://schemas.microsoft.com/office/drawing/2014/main" val="1837450279"/>
                    </a:ext>
                  </a:extLst>
                </a:gridCol>
              </a:tblGrid>
              <a:tr h="574431">
                <a:tc>
                  <a:txBody>
                    <a:bodyPr/>
                    <a:lstStyle/>
                    <a:p>
                      <a:pPr algn="ctr" fontAlgn="ctr"/>
                      <a:r>
                        <a:rPr lang="es-EC" sz="1600" b="0" i="1" u="none" strike="noStrike" dirty="0" err="1">
                          <a:solidFill>
                            <a:srgbClr val="000000"/>
                          </a:solidFill>
                          <a:effectLst/>
                          <a:latin typeface="Arial" panose="020B0604020202020204" pitchFamily="34" charset="0"/>
                        </a:rPr>
                        <a:t>Hartley</a:t>
                      </a:r>
                      <a:r>
                        <a:rPr lang="es-EC" sz="1600" b="0" i="1" u="none" strike="noStrike" dirty="0">
                          <a:solidFill>
                            <a:srgbClr val="000000"/>
                          </a:solidFill>
                          <a:effectLst/>
                          <a:latin typeface="Arial" panose="020B0604020202020204" pitchFamily="34" charset="0"/>
                        </a:rPr>
                        <a:t> Guinea </a:t>
                      </a:r>
                      <a:r>
                        <a:rPr lang="es-EC" sz="1600" b="0" i="1" u="none" strike="noStrike" dirty="0" err="1">
                          <a:solidFill>
                            <a:srgbClr val="000000"/>
                          </a:solidFill>
                          <a:effectLst/>
                          <a:latin typeface="Arial" panose="020B0604020202020204" pitchFamily="34" charset="0"/>
                        </a:rPr>
                        <a:t>Pig</a:t>
                      </a:r>
                      <a:endParaRPr lang="es-EC" sz="1600" b="0" i="1"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877767"/>
                  </a:ext>
                </a:extLst>
              </a:tr>
            </a:tbl>
          </a:graphicData>
        </a:graphic>
      </p:graphicFrame>
      <p:pic>
        <p:nvPicPr>
          <p:cNvPr id="14" name="Imagen 13">
            <a:extLst>
              <a:ext uri="{FF2B5EF4-FFF2-40B4-BE49-F238E27FC236}">
                <a16:creationId xmlns:a16="http://schemas.microsoft.com/office/drawing/2014/main" id="{64686FE9-588A-36C9-D395-3553982A65DE}"/>
              </a:ext>
            </a:extLst>
          </p:cNvPr>
          <p:cNvPicPr>
            <a:picLocks noChangeAspect="1"/>
          </p:cNvPicPr>
          <p:nvPr/>
        </p:nvPicPr>
        <p:blipFill>
          <a:blip r:embed="rId4"/>
          <a:stretch>
            <a:fillRect/>
          </a:stretch>
        </p:blipFill>
        <p:spPr>
          <a:xfrm>
            <a:off x="4806271" y="1535580"/>
            <a:ext cx="4248150" cy="398145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a:extLst>
              <a:ext uri="{FF2B5EF4-FFF2-40B4-BE49-F238E27FC236}">
                <a16:creationId xmlns:a16="http://schemas.microsoft.com/office/drawing/2014/main" id="{D6718317-5731-4D1B-9B39-7B3952F5E2AD}"/>
              </a:ext>
            </a:extLst>
          </p:cNvPr>
          <p:cNvPicPr>
            <a:picLocks noChangeAspect="1"/>
          </p:cNvPicPr>
          <p:nvPr/>
        </p:nvPicPr>
        <p:blipFill>
          <a:blip r:embed="rId5"/>
          <a:stretch>
            <a:fillRect/>
          </a:stretch>
        </p:blipFill>
        <p:spPr>
          <a:xfrm>
            <a:off x="5790719" y="5693491"/>
            <a:ext cx="967023"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0A187770-3492-9929-2E79-E1C3351BF226}"/>
              </a:ext>
            </a:extLst>
          </p:cNvPr>
          <p:cNvPicPr>
            <a:picLocks noChangeAspect="1"/>
          </p:cNvPicPr>
          <p:nvPr/>
        </p:nvPicPr>
        <p:blipFill>
          <a:blip r:embed="rId6"/>
          <a:stretch>
            <a:fillRect/>
          </a:stretch>
        </p:blipFill>
        <p:spPr>
          <a:xfrm>
            <a:off x="7039371" y="5693491"/>
            <a:ext cx="967024" cy="85832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2E8EFF45-02ED-B7C3-ED25-BB33783B5F45}"/>
              </a:ext>
            </a:extLst>
          </p:cNvPr>
          <p:cNvPicPr>
            <a:picLocks noChangeAspect="1"/>
          </p:cNvPicPr>
          <p:nvPr/>
        </p:nvPicPr>
        <p:blipFill>
          <a:blip r:embed="rId7"/>
          <a:srcRect l="26114" t="21050" r="32692" b="7686"/>
          <a:stretch/>
        </p:blipFill>
        <p:spPr>
          <a:xfrm>
            <a:off x="4806271" y="5686307"/>
            <a:ext cx="839623"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342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4A90E064-3C49-4CEC-3C4F-FB324BB7C606}"/>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5754FD9-40B9-5767-C2DC-CB3D0C9990C6}"/>
              </a:ext>
            </a:extLst>
          </p:cNvPr>
          <p:cNvGrpSpPr/>
          <p:nvPr/>
        </p:nvGrpSpPr>
        <p:grpSpPr>
          <a:xfrm>
            <a:off x="762194" y="219923"/>
            <a:ext cx="10863749" cy="1053706"/>
            <a:chOff x="117528" y="4038642"/>
            <a:chExt cx="1724641" cy="988053"/>
          </a:xfrm>
        </p:grpSpPr>
        <p:sp>
          <p:nvSpPr>
            <p:cNvPr id="3" name="Rectángulo 2">
              <a:extLst>
                <a:ext uri="{FF2B5EF4-FFF2-40B4-BE49-F238E27FC236}">
                  <a16:creationId xmlns:a16="http://schemas.microsoft.com/office/drawing/2014/main" id="{272DAFD3-DB37-8C36-E700-56D0AC832BC3}"/>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9CF1B170-0ACD-0C62-1BDC-C257BF2CC4C9}"/>
                </a:ext>
              </a:extLst>
            </p:cNvPr>
            <p:cNvSpPr txBox="1"/>
            <p:nvPr/>
          </p:nvSpPr>
          <p:spPr>
            <a:xfrm>
              <a:off x="189548" y="4133752"/>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CIENTÍFICA DE MICROSCOPÍA ELECTRÓNICA Y CONFOCAL</a:t>
              </a:r>
              <a:endParaRPr lang="es-EC" sz="2400" dirty="0"/>
            </a:p>
          </p:txBody>
        </p:sp>
      </p:grpSp>
      <p:pic>
        <p:nvPicPr>
          <p:cNvPr id="6" name="Imagen 5">
            <a:extLst>
              <a:ext uri="{FF2B5EF4-FFF2-40B4-BE49-F238E27FC236}">
                <a16:creationId xmlns:a16="http://schemas.microsoft.com/office/drawing/2014/main" id="{AB392986-F024-6E51-321C-186D1E8E3D87}"/>
              </a:ext>
            </a:extLst>
          </p:cNvPr>
          <p:cNvPicPr>
            <a:picLocks noChangeAspect="1"/>
          </p:cNvPicPr>
          <p:nvPr/>
        </p:nvPicPr>
        <p:blipFill>
          <a:blip r:embed="rId4"/>
          <a:srcRect l="50000"/>
          <a:stretch/>
        </p:blipFill>
        <p:spPr>
          <a:xfrm>
            <a:off x="4786151" y="5310497"/>
            <a:ext cx="983381" cy="11025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BF8AAA46-4863-D2FA-181F-DBF2CF2B1E48}"/>
              </a:ext>
            </a:extLst>
          </p:cNvPr>
          <p:cNvPicPr>
            <a:picLocks noChangeAspect="1"/>
          </p:cNvPicPr>
          <p:nvPr/>
        </p:nvPicPr>
        <p:blipFill>
          <a:blip r:embed="rId5"/>
          <a:stretch>
            <a:fillRect/>
          </a:stretch>
        </p:blipFill>
        <p:spPr>
          <a:xfrm>
            <a:off x="6096000" y="5477371"/>
            <a:ext cx="1453662" cy="77528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FFA00A17-301E-33AA-5ADA-8244043C652E}"/>
              </a:ext>
            </a:extLst>
          </p:cNvPr>
          <p:cNvPicPr>
            <a:picLocks noChangeAspect="1"/>
          </p:cNvPicPr>
          <p:nvPr/>
        </p:nvPicPr>
        <p:blipFill>
          <a:blip r:embed="rId6"/>
          <a:stretch>
            <a:fillRect/>
          </a:stretch>
        </p:blipFill>
        <p:spPr>
          <a:xfrm>
            <a:off x="7773909" y="5477371"/>
            <a:ext cx="1440430" cy="76883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7710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9E08BC1E-0E17-7ECB-6783-C2787958A74D}"/>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647761D1-87FD-F1AD-AFFF-BAD9D3E9E3EC}"/>
              </a:ext>
            </a:extLst>
          </p:cNvPr>
          <p:cNvGrpSpPr/>
          <p:nvPr/>
        </p:nvGrpSpPr>
        <p:grpSpPr>
          <a:xfrm>
            <a:off x="762194" y="219923"/>
            <a:ext cx="10863749" cy="1053706"/>
            <a:chOff x="117528" y="4038642"/>
            <a:chExt cx="1724641" cy="988053"/>
          </a:xfrm>
        </p:grpSpPr>
        <p:sp>
          <p:nvSpPr>
            <p:cNvPr id="3" name="Rectángulo 2">
              <a:extLst>
                <a:ext uri="{FF2B5EF4-FFF2-40B4-BE49-F238E27FC236}">
                  <a16:creationId xmlns:a16="http://schemas.microsoft.com/office/drawing/2014/main" id="{CAC6CA18-831B-1B09-EC01-C3DB5E19F27F}"/>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617607F4-4891-1346-83E4-075C69AD2EE9}"/>
                </a:ext>
              </a:extLst>
            </p:cNvPr>
            <p:cNvSpPr txBox="1"/>
            <p:nvPr/>
          </p:nvSpPr>
          <p:spPr>
            <a:xfrm>
              <a:off x="189548" y="4133752"/>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CIENTÍFICA DE MICROSCOPÍA ELECTRÓNICA Y CONFOCAL</a:t>
              </a:r>
              <a:endParaRPr lang="es-EC" sz="2400" dirty="0"/>
            </a:p>
          </p:txBody>
        </p:sp>
      </p:grpSp>
      <p:sp>
        <p:nvSpPr>
          <p:cNvPr id="5" name="CuadroTexto 4">
            <a:extLst>
              <a:ext uri="{FF2B5EF4-FFF2-40B4-BE49-F238E27FC236}">
                <a16:creationId xmlns:a16="http://schemas.microsoft.com/office/drawing/2014/main" id="{924B6CA0-698C-BA92-5F39-2F3C6290EE02}"/>
              </a:ext>
            </a:extLst>
          </p:cNvPr>
          <p:cNvSpPr txBox="1"/>
          <p:nvPr/>
        </p:nvSpPr>
        <p:spPr>
          <a:xfrm>
            <a:off x="5769532" y="1544956"/>
            <a:ext cx="5413901" cy="416011"/>
          </a:xfrm>
          <a:prstGeom prst="rect">
            <a:avLst/>
          </a:prstGeom>
          <a:noFill/>
        </p:spPr>
        <p:txBody>
          <a:bodyPr wrap="square">
            <a:spAutoFit/>
          </a:bodyPr>
          <a:lstStyle/>
          <a:p>
            <a:pPr algn="just">
              <a:lnSpc>
                <a:spcPct val="150000"/>
              </a:lnSpc>
              <a:spcAft>
                <a:spcPts val="800"/>
              </a:spcAft>
              <a:tabLst>
                <a:tab pos="457200" algn="l"/>
              </a:tabLst>
            </a:pPr>
            <a:r>
              <a:rPr lang="es-EC" sz="1600" b="1" dirty="0">
                <a:solidFill>
                  <a:schemeClr val="tx1"/>
                </a:solidFill>
                <a:latin typeface="Cambria" panose="02040503050406030204" pitchFamily="18" charset="0"/>
              </a:rPr>
              <a:t>Plataforma Científica especializada tiene </a:t>
            </a:r>
          </a:p>
        </p:txBody>
      </p:sp>
      <p:pic>
        <p:nvPicPr>
          <p:cNvPr id="6" name="Imagen 5">
            <a:extLst>
              <a:ext uri="{FF2B5EF4-FFF2-40B4-BE49-F238E27FC236}">
                <a16:creationId xmlns:a16="http://schemas.microsoft.com/office/drawing/2014/main" id="{00A13C27-4E03-6169-04B9-E9642D4AFDA8}"/>
              </a:ext>
            </a:extLst>
          </p:cNvPr>
          <p:cNvPicPr>
            <a:picLocks noChangeAspect="1"/>
          </p:cNvPicPr>
          <p:nvPr/>
        </p:nvPicPr>
        <p:blipFill>
          <a:blip r:embed="rId4"/>
          <a:srcRect l="50000"/>
          <a:stretch/>
        </p:blipFill>
        <p:spPr>
          <a:xfrm>
            <a:off x="961295" y="1666875"/>
            <a:ext cx="3143250" cy="352425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9834181B-DD2F-1170-29E2-7CBEA3C8325A}"/>
              </a:ext>
            </a:extLst>
          </p:cNvPr>
          <p:cNvPicPr>
            <a:picLocks noChangeAspect="1"/>
          </p:cNvPicPr>
          <p:nvPr/>
        </p:nvPicPr>
        <p:blipFill>
          <a:blip r:embed="rId5"/>
          <a:stretch>
            <a:fillRect/>
          </a:stretch>
        </p:blipFill>
        <p:spPr>
          <a:xfrm>
            <a:off x="6096000" y="5477371"/>
            <a:ext cx="1453662" cy="77528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5B5338D8-A050-5FFE-FA08-8C77707FD1E8}"/>
              </a:ext>
            </a:extLst>
          </p:cNvPr>
          <p:cNvPicPr>
            <a:picLocks noChangeAspect="1"/>
          </p:cNvPicPr>
          <p:nvPr/>
        </p:nvPicPr>
        <p:blipFill>
          <a:blip r:embed="rId6"/>
          <a:stretch>
            <a:fillRect/>
          </a:stretch>
        </p:blipFill>
        <p:spPr>
          <a:xfrm>
            <a:off x="7773909" y="5477371"/>
            <a:ext cx="1440430" cy="76883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7015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60216733-4E89-CCEE-1E37-BFF7AE7D1C7B}"/>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44889BBB-2A09-AE49-F014-F97D8E2C8BB6}"/>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2BA95B1A-774B-CE5E-B9AD-03EF33D4F2E0}"/>
              </a:ext>
            </a:extLst>
          </p:cNvPr>
          <p:cNvGrpSpPr/>
          <p:nvPr/>
        </p:nvGrpSpPr>
        <p:grpSpPr>
          <a:xfrm>
            <a:off x="799330" y="116726"/>
            <a:ext cx="10667611" cy="785952"/>
            <a:chOff x="117528" y="4038642"/>
            <a:chExt cx="1724641" cy="990827"/>
          </a:xfrm>
        </p:grpSpPr>
        <p:sp>
          <p:nvSpPr>
            <p:cNvPr id="3" name="Rectángulo 2">
              <a:extLst>
                <a:ext uri="{FF2B5EF4-FFF2-40B4-BE49-F238E27FC236}">
                  <a16:creationId xmlns:a16="http://schemas.microsoft.com/office/drawing/2014/main" id="{39D34EF1-72B8-F1DA-281D-0709B3971676}"/>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2F3630AE-8B84-A891-065B-91D62A71119A}"/>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CIENTÍCA DE MICROSCOPÍA ELECTRÓNICA Y CONFOCAL</a:t>
              </a:r>
              <a:endParaRPr lang="es-EC" sz="2400" dirty="0"/>
            </a:p>
          </p:txBody>
        </p:sp>
      </p:grpSp>
      <p:sp>
        <p:nvSpPr>
          <p:cNvPr id="5" name="CuadroTexto 4">
            <a:extLst>
              <a:ext uri="{FF2B5EF4-FFF2-40B4-BE49-F238E27FC236}">
                <a16:creationId xmlns:a16="http://schemas.microsoft.com/office/drawing/2014/main" id="{3F6FC1AD-3169-7C3E-94E5-7B9CAEC35AC8}"/>
              </a:ext>
            </a:extLst>
          </p:cNvPr>
          <p:cNvSpPr txBox="1"/>
          <p:nvPr/>
        </p:nvSpPr>
        <p:spPr>
          <a:xfrm>
            <a:off x="5853901" y="1585325"/>
            <a:ext cx="5413901" cy="1257267"/>
          </a:xfrm>
          <a:prstGeom prst="rect">
            <a:avLst/>
          </a:prstGeom>
          <a:noFill/>
        </p:spPr>
        <p:txBody>
          <a:bodyPr wrap="square">
            <a:spAutoFit/>
          </a:bodyPr>
          <a:lstStyle/>
          <a:p>
            <a:pPr algn="just">
              <a:lnSpc>
                <a:spcPct val="150000"/>
              </a:lnSpc>
              <a:spcAft>
                <a:spcPts val="800"/>
              </a:spcAft>
              <a:tabLst>
                <a:tab pos="457200" algn="l"/>
              </a:tabLst>
            </a:pPr>
            <a:r>
              <a:rPr lang="es-EC" sz="1600" b="1" dirty="0">
                <a:solidFill>
                  <a:schemeClr val="tx1"/>
                </a:solidFill>
                <a:latin typeface="Cambria" panose="02040503050406030204" pitchFamily="18" charset="0"/>
              </a:rPr>
              <a:t>un Microscopio  Electrónico de </a:t>
            </a:r>
            <a:r>
              <a:rPr lang="es-EC" sz="1600" b="1" dirty="0" err="1">
                <a:solidFill>
                  <a:schemeClr val="tx1"/>
                </a:solidFill>
                <a:latin typeface="Cambria" panose="02040503050406030204" pitchFamily="18" charset="0"/>
              </a:rPr>
              <a:t>Scanning</a:t>
            </a:r>
            <a:r>
              <a:rPr lang="es-EC" sz="1600" b="1" dirty="0">
                <a:solidFill>
                  <a:schemeClr val="tx1"/>
                </a:solidFill>
                <a:latin typeface="Cambria" panose="02040503050406030204" pitchFamily="18" charset="0"/>
              </a:rPr>
              <a:t>-Barrido (SEM) que permite la visualización de las estructura (externa) </a:t>
            </a:r>
          </a:p>
          <a:p>
            <a:pPr algn="just">
              <a:lnSpc>
                <a:spcPct val="150000"/>
              </a:lnSpc>
              <a:spcAft>
                <a:spcPts val="800"/>
              </a:spcAft>
              <a:tabLst>
                <a:tab pos="457200" algn="l"/>
              </a:tabLst>
            </a:pPr>
            <a:endParaRPr lang="es-EC" sz="1600" b="1" dirty="0">
              <a:solidFill>
                <a:schemeClr val="tx1"/>
              </a:solidFill>
              <a:latin typeface="Cambria" panose="02040503050406030204" pitchFamily="18" charset="0"/>
            </a:endParaRPr>
          </a:p>
        </p:txBody>
      </p:sp>
      <p:pic>
        <p:nvPicPr>
          <p:cNvPr id="6" name="Imagen 5">
            <a:extLst>
              <a:ext uri="{FF2B5EF4-FFF2-40B4-BE49-F238E27FC236}">
                <a16:creationId xmlns:a16="http://schemas.microsoft.com/office/drawing/2014/main" id="{B45A87BD-6F9C-1B39-6CAA-05B028630927}"/>
              </a:ext>
            </a:extLst>
          </p:cNvPr>
          <p:cNvPicPr>
            <a:picLocks noChangeAspect="1"/>
          </p:cNvPicPr>
          <p:nvPr/>
        </p:nvPicPr>
        <p:blipFill>
          <a:blip r:embed="rId4"/>
          <a:srcRect l="50000"/>
          <a:stretch/>
        </p:blipFill>
        <p:spPr>
          <a:xfrm>
            <a:off x="4900245" y="5469161"/>
            <a:ext cx="935479" cy="104887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7ABB2CFC-0B23-8D92-1580-AC4CB36AD9CD}"/>
              </a:ext>
            </a:extLst>
          </p:cNvPr>
          <p:cNvPicPr>
            <a:picLocks noChangeAspect="1"/>
          </p:cNvPicPr>
          <p:nvPr/>
        </p:nvPicPr>
        <p:blipFill>
          <a:blip r:embed="rId5"/>
          <a:stretch>
            <a:fillRect/>
          </a:stretch>
        </p:blipFill>
        <p:spPr>
          <a:xfrm>
            <a:off x="619398" y="1769714"/>
            <a:ext cx="4478105" cy="2388323"/>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CA76A77F-B4F4-76CE-75ED-62542F213643}"/>
              </a:ext>
            </a:extLst>
          </p:cNvPr>
          <p:cNvPicPr>
            <a:picLocks noChangeAspect="1"/>
          </p:cNvPicPr>
          <p:nvPr/>
        </p:nvPicPr>
        <p:blipFill>
          <a:blip r:embed="rId6"/>
          <a:stretch>
            <a:fillRect/>
          </a:stretch>
        </p:blipFill>
        <p:spPr>
          <a:xfrm>
            <a:off x="7896340" y="5676459"/>
            <a:ext cx="1181458" cy="630603"/>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7626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5A9875DB-E29C-ED5E-3A42-1E70C1C01F93}"/>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DEACC224-D421-8F32-E7B8-175E178A6E2B}"/>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702956EF-8039-2EAA-73BB-75648F1271F1}"/>
              </a:ext>
            </a:extLst>
          </p:cNvPr>
          <p:cNvGrpSpPr/>
          <p:nvPr/>
        </p:nvGrpSpPr>
        <p:grpSpPr>
          <a:xfrm>
            <a:off x="799330" y="116726"/>
            <a:ext cx="10667611" cy="785952"/>
            <a:chOff x="117528" y="4038642"/>
            <a:chExt cx="1724641" cy="990827"/>
          </a:xfrm>
        </p:grpSpPr>
        <p:sp>
          <p:nvSpPr>
            <p:cNvPr id="3" name="Rectángulo 2">
              <a:extLst>
                <a:ext uri="{FF2B5EF4-FFF2-40B4-BE49-F238E27FC236}">
                  <a16:creationId xmlns:a16="http://schemas.microsoft.com/office/drawing/2014/main" id="{30E735B2-DDFF-82CB-0DE8-845DDABB867F}"/>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73350D2F-CFF2-B93A-2C15-03BFAA2DA5E1}"/>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CIENTÍCA DE MICROSCOPÍA ELECTRÓNICA Y CONFOCAL</a:t>
              </a:r>
              <a:endParaRPr lang="es-EC" sz="2400" dirty="0"/>
            </a:p>
          </p:txBody>
        </p:sp>
      </p:grpSp>
      <p:sp>
        <p:nvSpPr>
          <p:cNvPr id="5" name="CuadroTexto 4">
            <a:extLst>
              <a:ext uri="{FF2B5EF4-FFF2-40B4-BE49-F238E27FC236}">
                <a16:creationId xmlns:a16="http://schemas.microsoft.com/office/drawing/2014/main" id="{335D95AC-D04E-DC48-204B-69ABEE78B29D}"/>
              </a:ext>
            </a:extLst>
          </p:cNvPr>
          <p:cNvSpPr txBox="1"/>
          <p:nvPr/>
        </p:nvSpPr>
        <p:spPr>
          <a:xfrm>
            <a:off x="5853901" y="1585325"/>
            <a:ext cx="5413901" cy="1257267"/>
          </a:xfrm>
          <a:prstGeom prst="rect">
            <a:avLst/>
          </a:prstGeom>
          <a:noFill/>
        </p:spPr>
        <p:txBody>
          <a:bodyPr wrap="square">
            <a:spAutoFit/>
          </a:bodyPr>
          <a:lstStyle/>
          <a:p>
            <a:pPr algn="just">
              <a:lnSpc>
                <a:spcPct val="150000"/>
              </a:lnSpc>
              <a:spcAft>
                <a:spcPts val="800"/>
              </a:spcAft>
              <a:tabLst>
                <a:tab pos="457200" algn="l"/>
              </a:tabLst>
            </a:pPr>
            <a:r>
              <a:rPr lang="es-EC" sz="1600" b="1" dirty="0">
                <a:solidFill>
                  <a:schemeClr val="tx1"/>
                </a:solidFill>
                <a:latin typeface="Cambria" panose="02040503050406030204" pitchFamily="18" charset="0"/>
              </a:rPr>
              <a:t>Microscopio  Electrónico de </a:t>
            </a:r>
            <a:r>
              <a:rPr lang="es-EC" sz="1600" b="1" dirty="0" err="1">
                <a:solidFill>
                  <a:schemeClr val="tx1"/>
                </a:solidFill>
                <a:latin typeface="Cambria" panose="02040503050406030204" pitchFamily="18" charset="0"/>
              </a:rPr>
              <a:t>Tansmisión</a:t>
            </a:r>
            <a:r>
              <a:rPr lang="es-EC" sz="1600" b="1" dirty="0">
                <a:solidFill>
                  <a:schemeClr val="tx1"/>
                </a:solidFill>
                <a:latin typeface="Cambria" panose="02040503050406030204" pitchFamily="18" charset="0"/>
              </a:rPr>
              <a:t> (TEM) permite visualizar las partes ultraestructurales. </a:t>
            </a:r>
          </a:p>
          <a:p>
            <a:pPr algn="just">
              <a:lnSpc>
                <a:spcPct val="150000"/>
              </a:lnSpc>
              <a:spcAft>
                <a:spcPts val="800"/>
              </a:spcAft>
              <a:tabLst>
                <a:tab pos="457200" algn="l"/>
              </a:tabLst>
            </a:pPr>
            <a:endParaRPr lang="es-EC" sz="1600" b="1" dirty="0">
              <a:solidFill>
                <a:schemeClr val="tx1"/>
              </a:solidFill>
              <a:latin typeface="Cambria" panose="02040503050406030204" pitchFamily="18" charset="0"/>
            </a:endParaRPr>
          </a:p>
        </p:txBody>
      </p:sp>
      <p:pic>
        <p:nvPicPr>
          <p:cNvPr id="6" name="Imagen 5">
            <a:extLst>
              <a:ext uri="{FF2B5EF4-FFF2-40B4-BE49-F238E27FC236}">
                <a16:creationId xmlns:a16="http://schemas.microsoft.com/office/drawing/2014/main" id="{D56E914C-80AD-994D-0955-67D3956B190C}"/>
              </a:ext>
            </a:extLst>
          </p:cNvPr>
          <p:cNvPicPr>
            <a:picLocks noChangeAspect="1"/>
          </p:cNvPicPr>
          <p:nvPr/>
        </p:nvPicPr>
        <p:blipFill>
          <a:blip r:embed="rId4"/>
          <a:srcRect l="50000"/>
          <a:stretch/>
        </p:blipFill>
        <p:spPr>
          <a:xfrm>
            <a:off x="4900245" y="5469161"/>
            <a:ext cx="935479" cy="104887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id="{5100AD11-6018-FF7A-82EF-A2DF854381F1}"/>
              </a:ext>
            </a:extLst>
          </p:cNvPr>
          <p:cNvPicPr>
            <a:picLocks noChangeAspect="1"/>
          </p:cNvPicPr>
          <p:nvPr/>
        </p:nvPicPr>
        <p:blipFill>
          <a:blip r:embed="rId5"/>
          <a:stretch>
            <a:fillRect/>
          </a:stretch>
        </p:blipFill>
        <p:spPr>
          <a:xfrm>
            <a:off x="6320708" y="5676459"/>
            <a:ext cx="1182380" cy="630603"/>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78E50072-2D5A-0800-DB41-BEB59433F282}"/>
              </a:ext>
            </a:extLst>
          </p:cNvPr>
          <p:cNvPicPr>
            <a:picLocks noChangeAspect="1"/>
          </p:cNvPicPr>
          <p:nvPr/>
        </p:nvPicPr>
        <p:blipFill>
          <a:blip r:embed="rId6"/>
          <a:stretch>
            <a:fillRect/>
          </a:stretch>
        </p:blipFill>
        <p:spPr>
          <a:xfrm>
            <a:off x="799330" y="1919905"/>
            <a:ext cx="4024361" cy="214800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9457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8EC273D3-7013-7214-391D-4799A1CD8A2C}"/>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CE2B4555-7F68-7866-53E7-F1B016B61B96}"/>
              </a:ext>
            </a:extLst>
          </p:cNvPr>
          <p:cNvGrpSpPr/>
          <p:nvPr/>
        </p:nvGrpSpPr>
        <p:grpSpPr>
          <a:xfrm>
            <a:off x="762194" y="214698"/>
            <a:ext cx="10667611" cy="785952"/>
            <a:chOff x="117528" y="4038642"/>
            <a:chExt cx="1724641" cy="990827"/>
          </a:xfrm>
        </p:grpSpPr>
        <p:sp>
          <p:nvSpPr>
            <p:cNvPr id="3" name="Rectángulo 2">
              <a:extLst>
                <a:ext uri="{FF2B5EF4-FFF2-40B4-BE49-F238E27FC236}">
                  <a16:creationId xmlns:a16="http://schemas.microsoft.com/office/drawing/2014/main" id="{20DF1306-38A6-6B83-50DA-779DB19CAF40}"/>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EE033696-77E4-92B5-A989-72AAC7402806}"/>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RECEPCIÓN DE MUESTRAS</a:t>
              </a:r>
              <a:endParaRPr lang="es-EC" sz="2400" dirty="0"/>
            </a:p>
          </p:txBody>
        </p:sp>
      </p:grpSp>
      <p:pic>
        <p:nvPicPr>
          <p:cNvPr id="6" name="Imagen 5">
            <a:extLst>
              <a:ext uri="{FF2B5EF4-FFF2-40B4-BE49-F238E27FC236}">
                <a16:creationId xmlns:a16="http://schemas.microsoft.com/office/drawing/2014/main" id="{990C0410-D053-0E5C-1C13-217B31B94795}"/>
              </a:ext>
            </a:extLst>
          </p:cNvPr>
          <p:cNvPicPr>
            <a:picLocks noChangeAspect="1"/>
          </p:cNvPicPr>
          <p:nvPr/>
        </p:nvPicPr>
        <p:blipFill>
          <a:blip r:embed="rId4"/>
          <a:stretch>
            <a:fillRect/>
          </a:stretch>
        </p:blipFill>
        <p:spPr>
          <a:xfrm>
            <a:off x="5876095" y="5393726"/>
            <a:ext cx="1616838" cy="1077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739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5593DCAA-C1A0-F635-0DAB-F4B6F0785DD3}"/>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95261CEF-4610-43F2-B198-35F1B167D771}"/>
              </a:ext>
            </a:extLst>
          </p:cNvPr>
          <p:cNvGrpSpPr/>
          <p:nvPr/>
        </p:nvGrpSpPr>
        <p:grpSpPr>
          <a:xfrm>
            <a:off x="679249" y="236312"/>
            <a:ext cx="10667611" cy="708307"/>
            <a:chOff x="90708" y="3316562"/>
            <a:chExt cx="1724641" cy="892943"/>
          </a:xfrm>
        </p:grpSpPr>
        <p:sp>
          <p:nvSpPr>
            <p:cNvPr id="3" name="Rectángulo 2">
              <a:extLst>
                <a:ext uri="{FF2B5EF4-FFF2-40B4-BE49-F238E27FC236}">
                  <a16:creationId xmlns:a16="http://schemas.microsoft.com/office/drawing/2014/main" id="{095EE034-98FA-D05D-C505-DF39401BA7A0}"/>
                </a:ext>
              </a:extLst>
            </p:cNvPr>
            <p:cNvSpPr/>
            <p:nvPr/>
          </p:nvSpPr>
          <p:spPr>
            <a:xfrm>
              <a:off x="90708" y="331656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278F47D4-F1C8-BF92-F67C-205CFEB0F306}"/>
                </a:ext>
              </a:extLst>
            </p:cNvPr>
            <p:cNvSpPr txBox="1"/>
            <p:nvPr/>
          </p:nvSpPr>
          <p:spPr>
            <a:xfrm>
              <a:off x="140128" y="3316562"/>
              <a:ext cx="1652621" cy="892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RECEPCIÓN DE MUESTRAS</a:t>
              </a:r>
              <a:endParaRPr lang="es-EC" sz="2400" dirty="0"/>
            </a:p>
          </p:txBody>
        </p:sp>
      </p:grpSp>
      <p:sp>
        <p:nvSpPr>
          <p:cNvPr id="5" name="CuadroTexto 4">
            <a:extLst>
              <a:ext uri="{FF2B5EF4-FFF2-40B4-BE49-F238E27FC236}">
                <a16:creationId xmlns:a16="http://schemas.microsoft.com/office/drawing/2014/main" id="{7B3FE0BA-6F1C-076A-0E8C-671016131600}"/>
              </a:ext>
            </a:extLst>
          </p:cNvPr>
          <p:cNvSpPr txBox="1"/>
          <p:nvPr/>
        </p:nvSpPr>
        <p:spPr>
          <a:xfrm>
            <a:off x="845142" y="1366303"/>
            <a:ext cx="10501716" cy="1077218"/>
          </a:xfrm>
          <a:prstGeom prst="rect">
            <a:avLst/>
          </a:prstGeom>
          <a:noFill/>
        </p:spPr>
        <p:txBody>
          <a:bodyPr wrap="square">
            <a:spAutoFit/>
          </a:bodyPr>
          <a:lstStyle/>
          <a:p>
            <a:r>
              <a:rPr lang="es-EC" sz="1600" b="1" dirty="0">
                <a:solidFill>
                  <a:schemeClr val="tx1"/>
                </a:solidFill>
                <a:latin typeface="Cambria" panose="02040503050406030204" pitchFamily="18" charset="0"/>
              </a:rPr>
              <a:t>La Plataforma de Recepción de muestras recepta y verifica que las muestras enviadas por cada unidad de salud, el cumplimiento de los criterios de aceptación de las muestras establecidos por los diferentes CRN, además que realiza la entrega las muestras a los CRN.</a:t>
            </a:r>
          </a:p>
          <a:p>
            <a:endParaRPr lang="es-EC" sz="1600" b="1" dirty="0">
              <a:solidFill>
                <a:schemeClr val="tx1"/>
              </a:solidFill>
              <a:latin typeface="Cambria" panose="02040503050406030204" pitchFamily="18" charset="0"/>
            </a:endParaRPr>
          </a:p>
        </p:txBody>
      </p:sp>
      <p:pic>
        <p:nvPicPr>
          <p:cNvPr id="6" name="Imagen 5">
            <a:extLst>
              <a:ext uri="{FF2B5EF4-FFF2-40B4-BE49-F238E27FC236}">
                <a16:creationId xmlns:a16="http://schemas.microsoft.com/office/drawing/2014/main" id="{D14A0809-C5A9-9AC5-07ED-06E93B6E9F0B}"/>
              </a:ext>
            </a:extLst>
          </p:cNvPr>
          <p:cNvPicPr>
            <a:picLocks noChangeAspect="1"/>
          </p:cNvPicPr>
          <p:nvPr/>
        </p:nvPicPr>
        <p:blipFill>
          <a:blip r:embed="rId4"/>
          <a:stretch>
            <a:fillRect/>
          </a:stretch>
        </p:blipFill>
        <p:spPr>
          <a:xfrm>
            <a:off x="3573766" y="2438401"/>
            <a:ext cx="4293330" cy="2860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9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p:cNvGrpSpPr/>
        <p:nvPr/>
      </p:nvGrpSpPr>
      <p:grpSpPr>
        <a:xfrm>
          <a:off x="0" y="0"/>
          <a:ext cx="0" cy="0"/>
          <a:chOff x="0" y="0"/>
          <a:chExt cx="0" cy="0"/>
        </a:xfrm>
      </p:grpSpPr>
      <p:grpSp>
        <p:nvGrpSpPr>
          <p:cNvPr id="2" name="Grupo 1">
            <a:extLst>
              <a:ext uri="{FF2B5EF4-FFF2-40B4-BE49-F238E27FC236}">
                <a16:creationId xmlns:a16="http://schemas.microsoft.com/office/drawing/2014/main" id="{1CC46D76-C7FB-6E60-9810-01EAF1FA429F}"/>
              </a:ext>
            </a:extLst>
          </p:cNvPr>
          <p:cNvGrpSpPr/>
          <p:nvPr/>
        </p:nvGrpSpPr>
        <p:grpSpPr>
          <a:xfrm>
            <a:off x="394251" y="215645"/>
            <a:ext cx="10951125" cy="785952"/>
            <a:chOff x="71692" y="4038642"/>
            <a:chExt cx="1770477" cy="990827"/>
          </a:xfrm>
        </p:grpSpPr>
        <p:sp>
          <p:nvSpPr>
            <p:cNvPr id="3" name="Rectángulo 2">
              <a:extLst>
                <a:ext uri="{FF2B5EF4-FFF2-40B4-BE49-F238E27FC236}">
                  <a16:creationId xmlns:a16="http://schemas.microsoft.com/office/drawing/2014/main" id="{7FA511AA-9AA4-47EA-E699-9EAAEC6EC225}"/>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28A07CE9-73B1-9265-5692-CFEB153CF3F6}"/>
                </a:ext>
              </a:extLst>
            </p:cNvPr>
            <p:cNvSpPr txBox="1"/>
            <p:nvPr/>
          </p:nvSpPr>
          <p:spPr>
            <a:xfrm>
              <a:off x="71692" y="4136526"/>
              <a:ext cx="172464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marL="0" lvl="0" indent="0" algn="ctr" defTabSz="488950">
                <a:lnSpc>
                  <a:spcPct val="90000"/>
                </a:lnSpc>
                <a:spcBef>
                  <a:spcPct val="0"/>
                </a:spcBef>
                <a:spcAft>
                  <a:spcPct val="35000"/>
                </a:spcAft>
                <a:buNone/>
              </a:pPr>
              <a:r>
                <a:rPr lang="es-MX" sz="2800" b="1" kern="1200" dirty="0"/>
                <a:t>MISIÓN</a:t>
              </a:r>
              <a:endParaRPr lang="es-EC" sz="2800" b="1" kern="1200" dirty="0"/>
            </a:p>
          </p:txBody>
        </p:sp>
      </p:grpSp>
      <p:sp>
        <p:nvSpPr>
          <p:cNvPr id="8" name="CuadroTexto 7">
            <a:extLst>
              <a:ext uri="{FF2B5EF4-FFF2-40B4-BE49-F238E27FC236}">
                <a16:creationId xmlns:a16="http://schemas.microsoft.com/office/drawing/2014/main" id="{7FE7F008-D110-E0C1-03D7-C20BE030795D}"/>
              </a:ext>
            </a:extLst>
          </p:cNvPr>
          <p:cNvSpPr txBox="1"/>
          <p:nvPr/>
        </p:nvSpPr>
        <p:spPr>
          <a:xfrm>
            <a:off x="890953" y="1465386"/>
            <a:ext cx="12461631" cy="923330"/>
          </a:xfrm>
          <a:prstGeom prst="rect">
            <a:avLst/>
          </a:prstGeom>
          <a:noFill/>
        </p:spPr>
        <p:txBody>
          <a:bodyPr wrap="square">
            <a:spAutoFit/>
          </a:bodyPr>
          <a:lstStyle/>
          <a:p>
            <a:pPr marR="1908810" lvl="0" algn="just"/>
            <a:r>
              <a:rPr lang="es-MX" sz="1800" b="1" dirty="0">
                <a:solidFill>
                  <a:srgbClr val="365F91"/>
                </a:solidFill>
                <a:latin typeface="Cambria" panose="02040503050406030204" pitchFamily="18" charset="0"/>
              </a:rPr>
              <a:t>Ser los laboratorios que brinden servicios especializados bajo parámetros de  calidad nacionales e internacionales con equipos y personal capacitado para las actividades de referencia e investigación</a:t>
            </a:r>
            <a:r>
              <a:rPr lang="es-MX" sz="1100" b="1" dirty="0">
                <a:solidFill>
                  <a:srgbClr val="365F91"/>
                </a:solidFill>
                <a:latin typeface="Cambria" panose="02040503050406030204" pitchFamily="18" charset="0"/>
              </a:rPr>
              <a:t>1</a:t>
            </a:r>
            <a:r>
              <a:rPr lang="es-MX" sz="1800" b="1" dirty="0">
                <a:solidFill>
                  <a:srgbClr val="365F91"/>
                </a:solidFill>
                <a:latin typeface="Cambria" panose="02040503050406030204" pitchFamily="18" charset="0"/>
              </a:rPr>
              <a:t>.</a:t>
            </a:r>
            <a:endParaRPr lang="es-EC" sz="1800" b="1" dirty="0">
              <a:solidFill>
                <a:srgbClr val="365F91"/>
              </a:solidFill>
              <a:latin typeface="Cambria" panose="02040503050406030204" pitchFamily="18" charset="0"/>
            </a:endParaRPr>
          </a:p>
        </p:txBody>
      </p:sp>
      <p:sp>
        <p:nvSpPr>
          <p:cNvPr id="10" name="CuadroTexto 9">
            <a:extLst>
              <a:ext uri="{FF2B5EF4-FFF2-40B4-BE49-F238E27FC236}">
                <a16:creationId xmlns:a16="http://schemas.microsoft.com/office/drawing/2014/main" id="{706D287D-EBD2-5284-3343-FDEF55745B7D}"/>
              </a:ext>
            </a:extLst>
          </p:cNvPr>
          <p:cNvSpPr txBox="1"/>
          <p:nvPr/>
        </p:nvSpPr>
        <p:spPr>
          <a:xfrm>
            <a:off x="799330" y="5640959"/>
            <a:ext cx="9662746" cy="215444"/>
          </a:xfrm>
          <a:prstGeom prst="rect">
            <a:avLst/>
          </a:prstGeom>
          <a:noFill/>
        </p:spPr>
        <p:txBody>
          <a:bodyPr wrap="square">
            <a:spAutoFit/>
          </a:bodyPr>
          <a:lstStyle/>
          <a:p>
            <a:r>
              <a:rPr lang="es-MX" sz="800" dirty="0"/>
              <a:t>1.- ESTATUTO POR PROCESOS INSTITUTO INVESTIGACION EN SALUD PUBLICA INSPI - 2015</a:t>
            </a:r>
            <a:endParaRPr lang="es-EC" sz="800" dirty="0"/>
          </a:p>
        </p:txBody>
      </p:sp>
    </p:spTree>
    <p:extLst>
      <p:ext uri="{BB962C8B-B14F-4D97-AF65-F5344CB8AC3E}">
        <p14:creationId xmlns:p14="http://schemas.microsoft.com/office/powerpoint/2010/main" val="424167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17490554-EFE5-7C44-42C8-974B92183E04}"/>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86D628CB-7ABD-0E80-B37D-F272049FAB47}"/>
              </a:ext>
            </a:extLst>
          </p:cNvPr>
          <p:cNvGrpSpPr/>
          <p:nvPr/>
        </p:nvGrpSpPr>
        <p:grpSpPr>
          <a:xfrm>
            <a:off x="845142" y="125414"/>
            <a:ext cx="10813458" cy="919615"/>
            <a:chOff x="117528" y="4038642"/>
            <a:chExt cx="1724641" cy="998066"/>
          </a:xfrm>
        </p:grpSpPr>
        <p:sp>
          <p:nvSpPr>
            <p:cNvPr id="3" name="Rectángulo 2">
              <a:extLst>
                <a:ext uri="{FF2B5EF4-FFF2-40B4-BE49-F238E27FC236}">
                  <a16:creationId xmlns:a16="http://schemas.microsoft.com/office/drawing/2014/main" id="{4B5552F8-3AA8-DDCF-CDE2-BCB7B49E025F}"/>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1DBBB738-3B00-18F7-60C9-88BA7513FE6A}"/>
                </a:ext>
              </a:extLst>
            </p:cNvPr>
            <p:cNvSpPr txBox="1"/>
            <p:nvPr/>
          </p:nvSpPr>
          <p:spPr>
            <a:xfrm>
              <a:off x="171502" y="4143765"/>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ESTERILIZACIÓN Y MANEJO DE DESECHOS</a:t>
              </a:r>
              <a:endParaRPr lang="es-EC" sz="2400" dirty="0"/>
            </a:p>
          </p:txBody>
        </p:sp>
      </p:grpSp>
      <p:pic>
        <p:nvPicPr>
          <p:cNvPr id="7" name="Imagen 6">
            <a:extLst>
              <a:ext uri="{FF2B5EF4-FFF2-40B4-BE49-F238E27FC236}">
                <a16:creationId xmlns:a16="http://schemas.microsoft.com/office/drawing/2014/main" id="{ED13A366-6C5D-B1CB-5C65-9790EF042333}"/>
              </a:ext>
            </a:extLst>
          </p:cNvPr>
          <p:cNvPicPr>
            <a:picLocks noChangeAspect="1"/>
          </p:cNvPicPr>
          <p:nvPr/>
        </p:nvPicPr>
        <p:blipFill>
          <a:blip r:embed="rId4"/>
          <a:stretch>
            <a:fillRect/>
          </a:stretch>
        </p:blipFill>
        <p:spPr>
          <a:xfrm>
            <a:off x="10369867" y="2900758"/>
            <a:ext cx="1472573" cy="1722691"/>
          </a:xfrm>
          <a:prstGeom prst="rect">
            <a:avLst/>
          </a:prstGeom>
        </p:spPr>
      </p:pic>
      <p:pic>
        <p:nvPicPr>
          <p:cNvPr id="9" name="Imagen 8">
            <a:extLst>
              <a:ext uri="{FF2B5EF4-FFF2-40B4-BE49-F238E27FC236}">
                <a16:creationId xmlns:a16="http://schemas.microsoft.com/office/drawing/2014/main" id="{6F50A170-6EA9-5EB3-0297-3EEB869FBE68}"/>
              </a:ext>
            </a:extLst>
          </p:cNvPr>
          <p:cNvPicPr>
            <a:picLocks noChangeAspect="1"/>
          </p:cNvPicPr>
          <p:nvPr/>
        </p:nvPicPr>
        <p:blipFill>
          <a:blip r:embed="rId5"/>
          <a:stretch>
            <a:fillRect/>
          </a:stretch>
        </p:blipFill>
        <p:spPr>
          <a:xfrm>
            <a:off x="14425038" y="2613750"/>
            <a:ext cx="1294547" cy="1498216"/>
          </a:xfrm>
          <a:prstGeom prst="rect">
            <a:avLst/>
          </a:prstGeom>
        </p:spPr>
      </p:pic>
      <p:pic>
        <p:nvPicPr>
          <p:cNvPr id="11" name="Imagen 10">
            <a:extLst>
              <a:ext uri="{FF2B5EF4-FFF2-40B4-BE49-F238E27FC236}">
                <a16:creationId xmlns:a16="http://schemas.microsoft.com/office/drawing/2014/main" id="{BE934876-B6B3-5924-3E1C-A125D82870DA}"/>
              </a:ext>
            </a:extLst>
          </p:cNvPr>
          <p:cNvPicPr>
            <a:picLocks noChangeAspect="1"/>
          </p:cNvPicPr>
          <p:nvPr/>
        </p:nvPicPr>
        <p:blipFill>
          <a:blip r:embed="rId6"/>
          <a:stretch>
            <a:fillRect/>
          </a:stretch>
        </p:blipFill>
        <p:spPr>
          <a:xfrm>
            <a:off x="12110561" y="2900758"/>
            <a:ext cx="2125481" cy="1278369"/>
          </a:xfrm>
          <a:prstGeom prst="rect">
            <a:avLst/>
          </a:prstGeom>
        </p:spPr>
      </p:pic>
      <p:pic>
        <p:nvPicPr>
          <p:cNvPr id="13" name="Imagen 12">
            <a:extLst>
              <a:ext uri="{FF2B5EF4-FFF2-40B4-BE49-F238E27FC236}">
                <a16:creationId xmlns:a16="http://schemas.microsoft.com/office/drawing/2014/main" id="{807FBFC3-2D74-97A8-35BB-51156F320944}"/>
              </a:ext>
            </a:extLst>
          </p:cNvPr>
          <p:cNvPicPr>
            <a:picLocks noChangeAspect="1"/>
          </p:cNvPicPr>
          <p:nvPr/>
        </p:nvPicPr>
        <p:blipFill>
          <a:blip r:embed="rId7"/>
          <a:stretch>
            <a:fillRect/>
          </a:stretch>
        </p:blipFill>
        <p:spPr>
          <a:xfrm>
            <a:off x="8015828" y="2900758"/>
            <a:ext cx="2125481" cy="1801255"/>
          </a:xfrm>
          <a:prstGeom prst="rect">
            <a:avLst/>
          </a:prstGeom>
        </p:spPr>
      </p:pic>
      <p:pic>
        <p:nvPicPr>
          <p:cNvPr id="14" name="Imagen 13">
            <a:extLst>
              <a:ext uri="{FF2B5EF4-FFF2-40B4-BE49-F238E27FC236}">
                <a16:creationId xmlns:a16="http://schemas.microsoft.com/office/drawing/2014/main" id="{9373F536-0167-2A47-2B7E-C69B591C15FD}"/>
              </a:ext>
            </a:extLst>
          </p:cNvPr>
          <p:cNvPicPr>
            <a:picLocks noChangeAspect="1"/>
          </p:cNvPicPr>
          <p:nvPr/>
        </p:nvPicPr>
        <p:blipFill>
          <a:blip r:embed="rId8"/>
          <a:stretch>
            <a:fillRect/>
          </a:stretch>
        </p:blipFill>
        <p:spPr>
          <a:xfrm>
            <a:off x="15906224" y="2829654"/>
            <a:ext cx="1234198" cy="1278369"/>
          </a:xfrm>
          <a:prstGeom prst="rect">
            <a:avLst/>
          </a:prstGeom>
        </p:spPr>
      </p:pic>
    </p:spTree>
    <p:extLst>
      <p:ext uri="{BB962C8B-B14F-4D97-AF65-F5344CB8AC3E}">
        <p14:creationId xmlns:p14="http://schemas.microsoft.com/office/powerpoint/2010/main" val="3166627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98FF462D-65EC-8F1F-6527-823EA5FD908A}"/>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283DE440-B0C0-827C-915C-EDCEFE5D41BD}"/>
              </a:ext>
            </a:extLst>
          </p:cNvPr>
          <p:cNvGrpSpPr/>
          <p:nvPr/>
        </p:nvGrpSpPr>
        <p:grpSpPr>
          <a:xfrm>
            <a:off x="845142" y="125415"/>
            <a:ext cx="10960415" cy="903286"/>
            <a:chOff x="117528" y="4038642"/>
            <a:chExt cx="1724641" cy="998066"/>
          </a:xfrm>
        </p:grpSpPr>
        <p:sp>
          <p:nvSpPr>
            <p:cNvPr id="3" name="Rectángulo 2">
              <a:extLst>
                <a:ext uri="{FF2B5EF4-FFF2-40B4-BE49-F238E27FC236}">
                  <a16:creationId xmlns:a16="http://schemas.microsoft.com/office/drawing/2014/main" id="{70C57D81-6A42-D810-682F-5F7AF544E156}"/>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2C340440-BA39-C7C3-49DE-575A915853EC}"/>
                </a:ext>
              </a:extLst>
            </p:cNvPr>
            <p:cNvSpPr txBox="1"/>
            <p:nvPr/>
          </p:nvSpPr>
          <p:spPr>
            <a:xfrm>
              <a:off x="171502" y="4143765"/>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MANEJO DE DESECHOS  Y ESTERILIZACIÓN </a:t>
              </a:r>
              <a:endParaRPr lang="es-EC" sz="2400" dirty="0"/>
            </a:p>
          </p:txBody>
        </p:sp>
      </p:grpSp>
      <p:sp>
        <p:nvSpPr>
          <p:cNvPr id="5" name="CuadroTexto 4">
            <a:extLst>
              <a:ext uri="{FF2B5EF4-FFF2-40B4-BE49-F238E27FC236}">
                <a16:creationId xmlns:a16="http://schemas.microsoft.com/office/drawing/2014/main" id="{79CFD59D-22C3-76E9-862F-5ED737609633}"/>
              </a:ext>
            </a:extLst>
          </p:cNvPr>
          <p:cNvSpPr txBox="1"/>
          <p:nvPr/>
        </p:nvSpPr>
        <p:spPr>
          <a:xfrm>
            <a:off x="845142" y="1366303"/>
            <a:ext cx="10501716" cy="1128963"/>
          </a:xfrm>
          <a:prstGeom prst="rect">
            <a:avLst/>
          </a:prstGeom>
          <a:noFill/>
        </p:spPr>
        <p:txBody>
          <a:bodyPr wrap="square">
            <a:spAutoFit/>
          </a:bodyPr>
          <a:lstStyle/>
          <a:p>
            <a:pPr lvl="0" algn="just">
              <a:lnSpc>
                <a:spcPct val="107000"/>
              </a:lnSpc>
              <a:tabLst>
                <a:tab pos="457200" algn="l"/>
              </a:tabLst>
            </a:pPr>
            <a:r>
              <a:rPr lang="es-EC" sz="1600" b="1" dirty="0">
                <a:solidFill>
                  <a:schemeClr val="tx1"/>
                </a:solidFill>
                <a:latin typeface="Cambria" panose="02040503050406030204" pitchFamily="18" charset="0"/>
              </a:rPr>
              <a:t>La Plataforma de Manejo de Desechos ofrece 2 servicios a la Institución:</a:t>
            </a:r>
          </a:p>
          <a:p>
            <a:pPr marL="742950" lvl="1" indent="-285750" algn="just">
              <a:lnSpc>
                <a:spcPct val="107000"/>
              </a:lnSpc>
              <a:buFont typeface="Arial" panose="020B0604020202020204" pitchFamily="34" charset="0"/>
              <a:buChar char="•"/>
              <a:tabLst>
                <a:tab pos="914400" algn="l"/>
              </a:tabLst>
            </a:pPr>
            <a:r>
              <a:rPr lang="es-EC" sz="1600" b="1" dirty="0">
                <a:solidFill>
                  <a:schemeClr val="tx1"/>
                </a:solidFill>
                <a:latin typeface="Cambria" panose="02040503050406030204" pitchFamily="18" charset="0"/>
              </a:rPr>
              <a:t>descontaminación del material de laboratorio y dispositivos médicos, lavado empaquetado y entregados a los laboratorios y </a:t>
            </a:r>
          </a:p>
          <a:p>
            <a:endParaRPr lang="es-EC" sz="1600" dirty="0"/>
          </a:p>
        </p:txBody>
      </p:sp>
      <p:pic>
        <p:nvPicPr>
          <p:cNvPr id="7" name="Imagen 6">
            <a:extLst>
              <a:ext uri="{FF2B5EF4-FFF2-40B4-BE49-F238E27FC236}">
                <a16:creationId xmlns:a16="http://schemas.microsoft.com/office/drawing/2014/main" id="{3FB3AFF5-166C-B3BD-ACA0-809E2DBF064B}"/>
              </a:ext>
            </a:extLst>
          </p:cNvPr>
          <p:cNvPicPr>
            <a:picLocks noChangeAspect="1"/>
          </p:cNvPicPr>
          <p:nvPr/>
        </p:nvPicPr>
        <p:blipFill>
          <a:blip r:embed="rId4"/>
          <a:stretch>
            <a:fillRect/>
          </a:stretch>
        </p:blipFill>
        <p:spPr>
          <a:xfrm>
            <a:off x="8967806" y="2958891"/>
            <a:ext cx="1472573" cy="1722691"/>
          </a:xfrm>
          <a:prstGeom prst="rect">
            <a:avLst/>
          </a:prstGeom>
        </p:spPr>
      </p:pic>
      <p:pic>
        <p:nvPicPr>
          <p:cNvPr id="9" name="Imagen 8">
            <a:extLst>
              <a:ext uri="{FF2B5EF4-FFF2-40B4-BE49-F238E27FC236}">
                <a16:creationId xmlns:a16="http://schemas.microsoft.com/office/drawing/2014/main" id="{64FF75EF-A61C-D209-3D4B-AD666A217F1B}"/>
              </a:ext>
            </a:extLst>
          </p:cNvPr>
          <p:cNvPicPr>
            <a:picLocks noChangeAspect="1"/>
          </p:cNvPicPr>
          <p:nvPr/>
        </p:nvPicPr>
        <p:blipFill>
          <a:blip r:embed="rId5"/>
          <a:stretch>
            <a:fillRect/>
          </a:stretch>
        </p:blipFill>
        <p:spPr>
          <a:xfrm>
            <a:off x="13526966" y="2719731"/>
            <a:ext cx="1294547" cy="1498216"/>
          </a:xfrm>
          <a:prstGeom prst="rect">
            <a:avLst/>
          </a:prstGeom>
        </p:spPr>
      </p:pic>
      <p:pic>
        <p:nvPicPr>
          <p:cNvPr id="11" name="Imagen 10">
            <a:extLst>
              <a:ext uri="{FF2B5EF4-FFF2-40B4-BE49-F238E27FC236}">
                <a16:creationId xmlns:a16="http://schemas.microsoft.com/office/drawing/2014/main" id="{22FB8A5D-90A2-B993-0485-4D42958493C2}"/>
              </a:ext>
            </a:extLst>
          </p:cNvPr>
          <p:cNvPicPr>
            <a:picLocks noChangeAspect="1"/>
          </p:cNvPicPr>
          <p:nvPr/>
        </p:nvPicPr>
        <p:blipFill>
          <a:blip r:embed="rId6"/>
          <a:stretch>
            <a:fillRect/>
          </a:stretch>
        </p:blipFill>
        <p:spPr>
          <a:xfrm>
            <a:off x="10920932" y="3006030"/>
            <a:ext cx="2125481" cy="1278369"/>
          </a:xfrm>
          <a:prstGeom prst="rect">
            <a:avLst/>
          </a:prstGeom>
        </p:spPr>
      </p:pic>
      <p:pic>
        <p:nvPicPr>
          <p:cNvPr id="13" name="Imagen 12">
            <a:extLst>
              <a:ext uri="{FF2B5EF4-FFF2-40B4-BE49-F238E27FC236}">
                <a16:creationId xmlns:a16="http://schemas.microsoft.com/office/drawing/2014/main" id="{3758A964-473B-1679-D32D-A1B7D61492A5}"/>
              </a:ext>
            </a:extLst>
          </p:cNvPr>
          <p:cNvPicPr>
            <a:picLocks noChangeAspect="1"/>
          </p:cNvPicPr>
          <p:nvPr/>
        </p:nvPicPr>
        <p:blipFill>
          <a:blip r:embed="rId7"/>
          <a:stretch>
            <a:fillRect/>
          </a:stretch>
        </p:blipFill>
        <p:spPr>
          <a:xfrm>
            <a:off x="3752543" y="2379399"/>
            <a:ext cx="4495800" cy="3810000"/>
          </a:xfrm>
          <a:prstGeom prst="rect">
            <a:avLst/>
          </a:prstGeom>
        </p:spPr>
      </p:pic>
      <p:pic>
        <p:nvPicPr>
          <p:cNvPr id="14" name="Imagen 13">
            <a:extLst>
              <a:ext uri="{FF2B5EF4-FFF2-40B4-BE49-F238E27FC236}">
                <a16:creationId xmlns:a16="http://schemas.microsoft.com/office/drawing/2014/main" id="{B4A0D77E-0084-0B26-C3EE-57A67C9E9F13}"/>
              </a:ext>
            </a:extLst>
          </p:cNvPr>
          <p:cNvPicPr>
            <a:picLocks noChangeAspect="1"/>
          </p:cNvPicPr>
          <p:nvPr/>
        </p:nvPicPr>
        <p:blipFill>
          <a:blip r:embed="rId8"/>
          <a:stretch>
            <a:fillRect/>
          </a:stretch>
        </p:blipFill>
        <p:spPr>
          <a:xfrm>
            <a:off x="15302066" y="2829654"/>
            <a:ext cx="1234198" cy="1278369"/>
          </a:xfrm>
          <a:prstGeom prst="rect">
            <a:avLst/>
          </a:prstGeom>
        </p:spPr>
      </p:pic>
    </p:spTree>
    <p:extLst>
      <p:ext uri="{BB962C8B-B14F-4D97-AF65-F5344CB8AC3E}">
        <p14:creationId xmlns:p14="http://schemas.microsoft.com/office/powerpoint/2010/main" val="2049615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CE27887C-E90C-6614-7B67-B272EEDA78C8}"/>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A6CFB4F-F6AA-F284-6892-945CAE213A2F}"/>
              </a:ext>
            </a:extLst>
          </p:cNvPr>
          <p:cNvGrpSpPr/>
          <p:nvPr/>
        </p:nvGrpSpPr>
        <p:grpSpPr>
          <a:xfrm>
            <a:off x="845143" y="165650"/>
            <a:ext cx="10862444" cy="791580"/>
            <a:chOff x="117528" y="4038642"/>
            <a:chExt cx="1724641" cy="990827"/>
          </a:xfrm>
        </p:grpSpPr>
        <p:sp>
          <p:nvSpPr>
            <p:cNvPr id="3" name="Rectángulo 2">
              <a:extLst>
                <a:ext uri="{FF2B5EF4-FFF2-40B4-BE49-F238E27FC236}">
                  <a16:creationId xmlns:a16="http://schemas.microsoft.com/office/drawing/2014/main" id="{CFA5E9DC-85C4-CE6C-4C9F-AEECFDCD6E13}"/>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52060AC2-AC05-7FEA-59ED-425ECDFDA742}"/>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MANEJO DE DESECHOS  Y ESTERILIZACIÓN </a:t>
              </a:r>
              <a:endParaRPr lang="es-EC" sz="2400" dirty="0"/>
            </a:p>
          </p:txBody>
        </p:sp>
      </p:grpSp>
      <p:sp>
        <p:nvSpPr>
          <p:cNvPr id="5" name="CuadroTexto 4">
            <a:extLst>
              <a:ext uri="{FF2B5EF4-FFF2-40B4-BE49-F238E27FC236}">
                <a16:creationId xmlns:a16="http://schemas.microsoft.com/office/drawing/2014/main" id="{A6322F48-504D-AF73-C6EC-1110538A38BE}"/>
              </a:ext>
            </a:extLst>
          </p:cNvPr>
          <p:cNvSpPr txBox="1"/>
          <p:nvPr/>
        </p:nvSpPr>
        <p:spPr>
          <a:xfrm>
            <a:off x="845142" y="1366303"/>
            <a:ext cx="10501716" cy="1128963"/>
          </a:xfrm>
          <a:prstGeom prst="rect">
            <a:avLst/>
          </a:prstGeom>
          <a:noFill/>
        </p:spPr>
        <p:txBody>
          <a:bodyPr wrap="square">
            <a:spAutoFit/>
          </a:bodyPr>
          <a:lstStyle/>
          <a:p>
            <a:pPr lvl="0" algn="just">
              <a:lnSpc>
                <a:spcPct val="107000"/>
              </a:lnSpc>
              <a:tabLst>
                <a:tab pos="457200" algn="l"/>
              </a:tabLst>
            </a:pPr>
            <a:r>
              <a:rPr lang="es-EC" sz="1600" b="1" dirty="0">
                <a:solidFill>
                  <a:schemeClr val="tx1"/>
                </a:solidFill>
                <a:latin typeface="Cambria" panose="02040503050406030204" pitchFamily="18" charset="0"/>
              </a:rPr>
              <a:t>La Plataforma de Manejo de Desechos ofrece 2 servicios a la Institución:</a:t>
            </a:r>
          </a:p>
          <a:p>
            <a:pPr marL="742950" lvl="1" indent="-285750" algn="just">
              <a:lnSpc>
                <a:spcPct val="107000"/>
              </a:lnSpc>
              <a:buFont typeface="Arial" panose="020B0604020202020204" pitchFamily="34" charset="0"/>
              <a:buChar char="•"/>
              <a:tabLst>
                <a:tab pos="914400" algn="l"/>
              </a:tabLst>
            </a:pPr>
            <a:r>
              <a:rPr lang="es-EC" sz="1600" b="1" dirty="0">
                <a:solidFill>
                  <a:schemeClr val="tx1"/>
                </a:solidFill>
                <a:latin typeface="Cambria" panose="02040503050406030204" pitchFamily="18" charset="0"/>
              </a:rPr>
              <a:t>descontaminación del material de laboratorio y dispositivos médicos, lavado empaquetado y entregados a los laboratorios y </a:t>
            </a:r>
          </a:p>
          <a:p>
            <a:endParaRPr lang="es-EC" sz="1600" dirty="0"/>
          </a:p>
        </p:txBody>
      </p:sp>
      <p:pic>
        <p:nvPicPr>
          <p:cNvPr id="7" name="Imagen 6">
            <a:extLst>
              <a:ext uri="{FF2B5EF4-FFF2-40B4-BE49-F238E27FC236}">
                <a16:creationId xmlns:a16="http://schemas.microsoft.com/office/drawing/2014/main" id="{AE212321-A575-7B70-9071-9CE814ABE283}"/>
              </a:ext>
            </a:extLst>
          </p:cNvPr>
          <p:cNvPicPr>
            <a:picLocks noChangeAspect="1"/>
          </p:cNvPicPr>
          <p:nvPr/>
        </p:nvPicPr>
        <p:blipFill>
          <a:blip r:embed="rId4"/>
          <a:stretch>
            <a:fillRect/>
          </a:stretch>
        </p:blipFill>
        <p:spPr>
          <a:xfrm>
            <a:off x="4467985" y="2315275"/>
            <a:ext cx="3064916" cy="3585495"/>
          </a:xfrm>
          <a:prstGeom prst="rect">
            <a:avLst/>
          </a:prstGeom>
        </p:spPr>
      </p:pic>
      <p:pic>
        <p:nvPicPr>
          <p:cNvPr id="9" name="Imagen 8">
            <a:extLst>
              <a:ext uri="{FF2B5EF4-FFF2-40B4-BE49-F238E27FC236}">
                <a16:creationId xmlns:a16="http://schemas.microsoft.com/office/drawing/2014/main" id="{9309CF6C-2AC7-17C3-3B59-CDAA0D2F4DF0}"/>
              </a:ext>
            </a:extLst>
          </p:cNvPr>
          <p:cNvPicPr>
            <a:picLocks noChangeAspect="1"/>
          </p:cNvPicPr>
          <p:nvPr/>
        </p:nvPicPr>
        <p:blipFill>
          <a:blip r:embed="rId5"/>
          <a:stretch>
            <a:fillRect/>
          </a:stretch>
        </p:blipFill>
        <p:spPr>
          <a:xfrm>
            <a:off x="11346858" y="3215144"/>
            <a:ext cx="1294547" cy="1498216"/>
          </a:xfrm>
          <a:prstGeom prst="rect">
            <a:avLst/>
          </a:prstGeom>
        </p:spPr>
      </p:pic>
      <p:pic>
        <p:nvPicPr>
          <p:cNvPr id="11" name="Imagen 10">
            <a:extLst>
              <a:ext uri="{FF2B5EF4-FFF2-40B4-BE49-F238E27FC236}">
                <a16:creationId xmlns:a16="http://schemas.microsoft.com/office/drawing/2014/main" id="{AB7A7B50-338C-F7FA-C18D-E343B90F76B1}"/>
              </a:ext>
            </a:extLst>
          </p:cNvPr>
          <p:cNvPicPr>
            <a:picLocks noChangeAspect="1"/>
          </p:cNvPicPr>
          <p:nvPr/>
        </p:nvPicPr>
        <p:blipFill>
          <a:blip r:embed="rId6"/>
          <a:stretch>
            <a:fillRect/>
          </a:stretch>
        </p:blipFill>
        <p:spPr>
          <a:xfrm>
            <a:off x="8243046" y="3325068"/>
            <a:ext cx="2125481" cy="1278369"/>
          </a:xfrm>
          <a:prstGeom prst="rect">
            <a:avLst/>
          </a:prstGeom>
        </p:spPr>
      </p:pic>
      <p:pic>
        <p:nvPicPr>
          <p:cNvPr id="13" name="Imagen 12">
            <a:extLst>
              <a:ext uri="{FF2B5EF4-FFF2-40B4-BE49-F238E27FC236}">
                <a16:creationId xmlns:a16="http://schemas.microsoft.com/office/drawing/2014/main" id="{92DB94CD-8E8F-DF1B-EBF2-356C85CB1C33}"/>
              </a:ext>
            </a:extLst>
          </p:cNvPr>
          <p:cNvPicPr>
            <a:picLocks noChangeAspect="1"/>
          </p:cNvPicPr>
          <p:nvPr/>
        </p:nvPicPr>
        <p:blipFill>
          <a:blip r:embed="rId7"/>
          <a:stretch>
            <a:fillRect/>
          </a:stretch>
        </p:blipFill>
        <p:spPr>
          <a:xfrm>
            <a:off x="1152180" y="3036535"/>
            <a:ext cx="2210570" cy="1873364"/>
          </a:xfrm>
          <a:prstGeom prst="rect">
            <a:avLst/>
          </a:prstGeom>
        </p:spPr>
      </p:pic>
      <p:pic>
        <p:nvPicPr>
          <p:cNvPr id="14" name="Imagen 13">
            <a:extLst>
              <a:ext uri="{FF2B5EF4-FFF2-40B4-BE49-F238E27FC236}">
                <a16:creationId xmlns:a16="http://schemas.microsoft.com/office/drawing/2014/main" id="{7477796C-64A5-F179-5EAB-8A3F7269767A}"/>
              </a:ext>
            </a:extLst>
          </p:cNvPr>
          <p:cNvPicPr>
            <a:picLocks noChangeAspect="1"/>
          </p:cNvPicPr>
          <p:nvPr/>
        </p:nvPicPr>
        <p:blipFill>
          <a:blip r:embed="rId8"/>
          <a:stretch>
            <a:fillRect/>
          </a:stretch>
        </p:blipFill>
        <p:spPr>
          <a:xfrm>
            <a:off x="13163023" y="3264130"/>
            <a:ext cx="1234198" cy="1278369"/>
          </a:xfrm>
          <a:prstGeom prst="rect">
            <a:avLst/>
          </a:prstGeom>
        </p:spPr>
      </p:pic>
    </p:spTree>
    <p:extLst>
      <p:ext uri="{BB962C8B-B14F-4D97-AF65-F5344CB8AC3E}">
        <p14:creationId xmlns:p14="http://schemas.microsoft.com/office/powerpoint/2010/main" val="143708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8217FB14-4375-F7B0-D94D-FD9F2F783104}"/>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F873E6EE-2E01-21A2-8C4F-09BFE624B361}"/>
              </a:ext>
            </a:extLst>
          </p:cNvPr>
          <p:cNvGrpSpPr/>
          <p:nvPr/>
        </p:nvGrpSpPr>
        <p:grpSpPr>
          <a:xfrm>
            <a:off x="762194" y="183716"/>
            <a:ext cx="10667611" cy="785952"/>
            <a:chOff x="117528" y="4038642"/>
            <a:chExt cx="1724641" cy="990827"/>
          </a:xfrm>
        </p:grpSpPr>
        <p:sp>
          <p:nvSpPr>
            <p:cNvPr id="3" name="Rectángulo 2">
              <a:extLst>
                <a:ext uri="{FF2B5EF4-FFF2-40B4-BE49-F238E27FC236}">
                  <a16:creationId xmlns:a16="http://schemas.microsoft.com/office/drawing/2014/main" id="{BB1E3DDE-BCEC-3A54-6210-FFF63527F54B}"/>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E8612632-9BCA-9DFB-7E05-B6B7DE4E260F}"/>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MANEJO DE DESECHOS Y  ESTERILIZACIÓN</a:t>
              </a:r>
              <a:endParaRPr lang="es-EC" sz="2400" dirty="0"/>
            </a:p>
          </p:txBody>
        </p:sp>
      </p:grpSp>
      <p:sp>
        <p:nvSpPr>
          <p:cNvPr id="5" name="CuadroTexto 4">
            <a:extLst>
              <a:ext uri="{FF2B5EF4-FFF2-40B4-BE49-F238E27FC236}">
                <a16:creationId xmlns:a16="http://schemas.microsoft.com/office/drawing/2014/main" id="{9A937ADE-1FC0-8978-E1B7-EA3CD51667F4}"/>
              </a:ext>
            </a:extLst>
          </p:cNvPr>
          <p:cNvSpPr txBox="1"/>
          <p:nvPr/>
        </p:nvSpPr>
        <p:spPr>
          <a:xfrm>
            <a:off x="845142" y="1366303"/>
            <a:ext cx="10501716" cy="1128963"/>
          </a:xfrm>
          <a:prstGeom prst="rect">
            <a:avLst/>
          </a:prstGeom>
          <a:noFill/>
        </p:spPr>
        <p:txBody>
          <a:bodyPr wrap="square">
            <a:spAutoFit/>
          </a:bodyPr>
          <a:lstStyle/>
          <a:p>
            <a:pPr lvl="0" algn="just">
              <a:lnSpc>
                <a:spcPct val="107000"/>
              </a:lnSpc>
              <a:tabLst>
                <a:tab pos="457200" algn="l"/>
              </a:tabLst>
            </a:pPr>
            <a:r>
              <a:rPr lang="es-EC" sz="1600" b="1" dirty="0">
                <a:solidFill>
                  <a:schemeClr val="tx1"/>
                </a:solidFill>
                <a:latin typeface="Cambria" panose="02040503050406030204" pitchFamily="18" charset="0"/>
              </a:rPr>
              <a:t>La Plataforma de Manejo de Desechos ofrece 2 servicios a la Institución:</a:t>
            </a:r>
          </a:p>
          <a:p>
            <a:pPr marL="742950" lvl="1" indent="-285750" algn="just">
              <a:lnSpc>
                <a:spcPct val="107000"/>
              </a:lnSpc>
              <a:buFont typeface="Arial" panose="020B0604020202020204" pitchFamily="34" charset="0"/>
              <a:buChar char="•"/>
              <a:tabLst>
                <a:tab pos="914400" algn="l"/>
              </a:tabLst>
            </a:pPr>
            <a:r>
              <a:rPr lang="es-EC" sz="1600" b="1" dirty="0">
                <a:solidFill>
                  <a:schemeClr val="tx1"/>
                </a:solidFill>
                <a:latin typeface="Cambria" panose="02040503050406030204" pitchFamily="18" charset="0"/>
              </a:rPr>
              <a:t>descontaminación del material de laboratorio y dispositivos médicos, lavado empaquetado y entregados a los laboratorios y </a:t>
            </a:r>
          </a:p>
          <a:p>
            <a:endParaRPr lang="es-EC" sz="1600" dirty="0"/>
          </a:p>
        </p:txBody>
      </p:sp>
      <p:pic>
        <p:nvPicPr>
          <p:cNvPr id="7" name="Imagen 6">
            <a:extLst>
              <a:ext uri="{FF2B5EF4-FFF2-40B4-BE49-F238E27FC236}">
                <a16:creationId xmlns:a16="http://schemas.microsoft.com/office/drawing/2014/main" id="{7651AF0C-9EC9-6670-CE3E-9977837A5C76}"/>
              </a:ext>
            </a:extLst>
          </p:cNvPr>
          <p:cNvPicPr>
            <a:picLocks noChangeAspect="1"/>
          </p:cNvPicPr>
          <p:nvPr/>
        </p:nvPicPr>
        <p:blipFill>
          <a:blip r:embed="rId4"/>
          <a:stretch>
            <a:fillRect/>
          </a:stretch>
        </p:blipFill>
        <p:spPr>
          <a:xfrm>
            <a:off x="1162575" y="2858720"/>
            <a:ext cx="1785858" cy="2089188"/>
          </a:xfrm>
          <a:prstGeom prst="rect">
            <a:avLst/>
          </a:prstGeom>
        </p:spPr>
      </p:pic>
      <p:pic>
        <p:nvPicPr>
          <p:cNvPr id="9" name="Imagen 8">
            <a:extLst>
              <a:ext uri="{FF2B5EF4-FFF2-40B4-BE49-F238E27FC236}">
                <a16:creationId xmlns:a16="http://schemas.microsoft.com/office/drawing/2014/main" id="{D8721E78-7372-A35B-A311-8BE562A9760C}"/>
              </a:ext>
            </a:extLst>
          </p:cNvPr>
          <p:cNvPicPr>
            <a:picLocks noChangeAspect="1"/>
          </p:cNvPicPr>
          <p:nvPr/>
        </p:nvPicPr>
        <p:blipFill>
          <a:blip r:embed="rId5"/>
          <a:stretch>
            <a:fillRect/>
          </a:stretch>
        </p:blipFill>
        <p:spPr>
          <a:xfrm>
            <a:off x="9224144" y="3191797"/>
            <a:ext cx="1294547" cy="1498216"/>
          </a:xfrm>
          <a:prstGeom prst="rect">
            <a:avLst/>
          </a:prstGeom>
        </p:spPr>
      </p:pic>
      <p:pic>
        <p:nvPicPr>
          <p:cNvPr id="11" name="Imagen 10">
            <a:extLst>
              <a:ext uri="{FF2B5EF4-FFF2-40B4-BE49-F238E27FC236}">
                <a16:creationId xmlns:a16="http://schemas.microsoft.com/office/drawing/2014/main" id="{DD71BEA3-11DC-7EEA-7977-9E59E776B005}"/>
              </a:ext>
            </a:extLst>
          </p:cNvPr>
          <p:cNvPicPr>
            <a:picLocks noChangeAspect="1"/>
          </p:cNvPicPr>
          <p:nvPr/>
        </p:nvPicPr>
        <p:blipFill>
          <a:blip r:embed="rId6"/>
          <a:stretch>
            <a:fillRect/>
          </a:stretch>
        </p:blipFill>
        <p:spPr>
          <a:xfrm>
            <a:off x="4083295" y="2687481"/>
            <a:ext cx="4342843" cy="2612000"/>
          </a:xfrm>
          <a:prstGeom prst="rect">
            <a:avLst/>
          </a:prstGeom>
        </p:spPr>
      </p:pic>
      <p:pic>
        <p:nvPicPr>
          <p:cNvPr id="13" name="Imagen 12">
            <a:extLst>
              <a:ext uri="{FF2B5EF4-FFF2-40B4-BE49-F238E27FC236}">
                <a16:creationId xmlns:a16="http://schemas.microsoft.com/office/drawing/2014/main" id="{C9E04A0B-F553-FF82-5CA5-141F46040BC7}"/>
              </a:ext>
            </a:extLst>
          </p:cNvPr>
          <p:cNvPicPr>
            <a:picLocks noChangeAspect="1"/>
          </p:cNvPicPr>
          <p:nvPr/>
        </p:nvPicPr>
        <p:blipFill>
          <a:blip r:embed="rId7"/>
          <a:stretch>
            <a:fillRect/>
          </a:stretch>
        </p:blipFill>
        <p:spPr>
          <a:xfrm>
            <a:off x="-1615426" y="3027570"/>
            <a:ext cx="2210570" cy="1873364"/>
          </a:xfrm>
          <a:prstGeom prst="rect">
            <a:avLst/>
          </a:prstGeom>
        </p:spPr>
      </p:pic>
      <p:pic>
        <p:nvPicPr>
          <p:cNvPr id="14" name="Imagen 13">
            <a:extLst>
              <a:ext uri="{FF2B5EF4-FFF2-40B4-BE49-F238E27FC236}">
                <a16:creationId xmlns:a16="http://schemas.microsoft.com/office/drawing/2014/main" id="{0BB49A1C-9C7D-5DEC-2BAB-2B2E29AA6A23}"/>
              </a:ext>
            </a:extLst>
          </p:cNvPr>
          <p:cNvPicPr>
            <a:picLocks noChangeAspect="1"/>
          </p:cNvPicPr>
          <p:nvPr/>
        </p:nvPicPr>
        <p:blipFill>
          <a:blip r:embed="rId8"/>
          <a:stretch>
            <a:fillRect/>
          </a:stretch>
        </p:blipFill>
        <p:spPr>
          <a:xfrm>
            <a:off x="11346858" y="3191797"/>
            <a:ext cx="1234198" cy="1278369"/>
          </a:xfrm>
          <a:prstGeom prst="rect">
            <a:avLst/>
          </a:prstGeom>
        </p:spPr>
      </p:pic>
    </p:spTree>
    <p:extLst>
      <p:ext uri="{BB962C8B-B14F-4D97-AF65-F5344CB8AC3E}">
        <p14:creationId xmlns:p14="http://schemas.microsoft.com/office/powerpoint/2010/main" val="2127625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57FAC13B-529A-4161-72A4-A0B9D2F2FE3F}"/>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4E691FBC-44A7-4270-EB7E-0CC317E41193}"/>
              </a:ext>
            </a:extLst>
          </p:cNvPr>
          <p:cNvGrpSpPr/>
          <p:nvPr/>
        </p:nvGrpSpPr>
        <p:grpSpPr>
          <a:xfrm>
            <a:off x="762194" y="164652"/>
            <a:ext cx="10667611" cy="785952"/>
            <a:chOff x="117528" y="4038642"/>
            <a:chExt cx="1724641" cy="990827"/>
          </a:xfrm>
        </p:grpSpPr>
        <p:sp>
          <p:nvSpPr>
            <p:cNvPr id="3" name="Rectángulo 2">
              <a:extLst>
                <a:ext uri="{FF2B5EF4-FFF2-40B4-BE49-F238E27FC236}">
                  <a16:creationId xmlns:a16="http://schemas.microsoft.com/office/drawing/2014/main" id="{B7B2499E-BAC0-D471-CC96-B6FFB3E91A19}"/>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644E8590-EEF1-1C92-5C9C-659E08650249}"/>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MANEJO DE DESECHOS  Y ESTERILIZACIÓN </a:t>
              </a:r>
              <a:endParaRPr lang="es-EC" sz="2400" dirty="0"/>
            </a:p>
          </p:txBody>
        </p:sp>
      </p:grpSp>
      <p:sp>
        <p:nvSpPr>
          <p:cNvPr id="5" name="CuadroTexto 4">
            <a:extLst>
              <a:ext uri="{FF2B5EF4-FFF2-40B4-BE49-F238E27FC236}">
                <a16:creationId xmlns:a16="http://schemas.microsoft.com/office/drawing/2014/main" id="{B8E7A139-E435-DA35-69E4-6A87A0380A0D}"/>
              </a:ext>
            </a:extLst>
          </p:cNvPr>
          <p:cNvSpPr txBox="1"/>
          <p:nvPr/>
        </p:nvSpPr>
        <p:spPr>
          <a:xfrm>
            <a:off x="845142" y="1366303"/>
            <a:ext cx="10501716" cy="1128963"/>
          </a:xfrm>
          <a:prstGeom prst="rect">
            <a:avLst/>
          </a:prstGeom>
          <a:noFill/>
        </p:spPr>
        <p:txBody>
          <a:bodyPr wrap="square">
            <a:spAutoFit/>
          </a:bodyPr>
          <a:lstStyle/>
          <a:p>
            <a:pPr lvl="0" algn="just">
              <a:lnSpc>
                <a:spcPct val="107000"/>
              </a:lnSpc>
              <a:tabLst>
                <a:tab pos="457200" algn="l"/>
              </a:tabLst>
            </a:pPr>
            <a:r>
              <a:rPr lang="es-EC" sz="1600" b="1" dirty="0">
                <a:solidFill>
                  <a:schemeClr val="tx1"/>
                </a:solidFill>
                <a:latin typeface="Cambria" panose="02040503050406030204" pitchFamily="18" charset="0"/>
              </a:rPr>
              <a:t>La Plataforma de Manejo de Desechos ofrece 2 servicios a la Institución:</a:t>
            </a:r>
          </a:p>
          <a:p>
            <a:pPr marL="742950" lvl="1" indent="-285750" algn="just">
              <a:lnSpc>
                <a:spcPct val="107000"/>
              </a:lnSpc>
              <a:buFont typeface="Arial" panose="020B0604020202020204" pitchFamily="34" charset="0"/>
              <a:buChar char="•"/>
              <a:tabLst>
                <a:tab pos="914400" algn="l"/>
              </a:tabLst>
            </a:pPr>
            <a:r>
              <a:rPr lang="es-EC" sz="1600" b="1" dirty="0">
                <a:solidFill>
                  <a:schemeClr val="tx1"/>
                </a:solidFill>
                <a:latin typeface="Cambria" panose="02040503050406030204" pitchFamily="18" charset="0"/>
              </a:rPr>
              <a:t>descontaminación del material de laboratorio y dispositivos médicos, lavado empaquetado y entregados a los laboratorios y </a:t>
            </a:r>
          </a:p>
          <a:p>
            <a:endParaRPr lang="es-EC" sz="1600" dirty="0"/>
          </a:p>
        </p:txBody>
      </p:sp>
      <p:pic>
        <p:nvPicPr>
          <p:cNvPr id="7" name="Imagen 6">
            <a:extLst>
              <a:ext uri="{FF2B5EF4-FFF2-40B4-BE49-F238E27FC236}">
                <a16:creationId xmlns:a16="http://schemas.microsoft.com/office/drawing/2014/main" id="{1504959F-471B-64AF-63E3-3457E568A404}"/>
              </a:ext>
            </a:extLst>
          </p:cNvPr>
          <p:cNvPicPr>
            <a:picLocks noChangeAspect="1"/>
          </p:cNvPicPr>
          <p:nvPr/>
        </p:nvPicPr>
        <p:blipFill>
          <a:blip r:embed="rId4"/>
          <a:stretch>
            <a:fillRect/>
          </a:stretch>
        </p:blipFill>
        <p:spPr>
          <a:xfrm>
            <a:off x="-1205068" y="2963460"/>
            <a:ext cx="1785858" cy="2089188"/>
          </a:xfrm>
          <a:prstGeom prst="rect">
            <a:avLst/>
          </a:prstGeom>
        </p:spPr>
      </p:pic>
      <p:pic>
        <p:nvPicPr>
          <p:cNvPr id="9" name="Imagen 8">
            <a:extLst>
              <a:ext uri="{FF2B5EF4-FFF2-40B4-BE49-F238E27FC236}">
                <a16:creationId xmlns:a16="http://schemas.microsoft.com/office/drawing/2014/main" id="{15B6BF1D-56E9-B693-736D-0BE6CABC74C4}"/>
              </a:ext>
            </a:extLst>
          </p:cNvPr>
          <p:cNvPicPr>
            <a:picLocks noChangeAspect="1"/>
          </p:cNvPicPr>
          <p:nvPr/>
        </p:nvPicPr>
        <p:blipFill>
          <a:blip r:embed="rId5"/>
          <a:stretch>
            <a:fillRect/>
          </a:stretch>
        </p:blipFill>
        <p:spPr>
          <a:xfrm>
            <a:off x="4985387" y="2495266"/>
            <a:ext cx="2770684" cy="3206592"/>
          </a:xfrm>
          <a:prstGeom prst="rect">
            <a:avLst/>
          </a:prstGeom>
        </p:spPr>
      </p:pic>
      <p:pic>
        <p:nvPicPr>
          <p:cNvPr id="11" name="Imagen 10">
            <a:extLst>
              <a:ext uri="{FF2B5EF4-FFF2-40B4-BE49-F238E27FC236}">
                <a16:creationId xmlns:a16="http://schemas.microsoft.com/office/drawing/2014/main" id="{A0DE6857-4C67-3782-090D-333BEF8B7AF0}"/>
              </a:ext>
            </a:extLst>
          </p:cNvPr>
          <p:cNvPicPr>
            <a:picLocks noChangeAspect="1"/>
          </p:cNvPicPr>
          <p:nvPr/>
        </p:nvPicPr>
        <p:blipFill>
          <a:blip r:embed="rId6"/>
          <a:stretch>
            <a:fillRect/>
          </a:stretch>
        </p:blipFill>
        <p:spPr>
          <a:xfrm>
            <a:off x="1111055" y="3092144"/>
            <a:ext cx="2905334" cy="1747411"/>
          </a:xfrm>
          <a:prstGeom prst="rect">
            <a:avLst/>
          </a:prstGeom>
        </p:spPr>
      </p:pic>
      <p:pic>
        <p:nvPicPr>
          <p:cNvPr id="13" name="Imagen 12">
            <a:extLst>
              <a:ext uri="{FF2B5EF4-FFF2-40B4-BE49-F238E27FC236}">
                <a16:creationId xmlns:a16="http://schemas.microsoft.com/office/drawing/2014/main" id="{45700B83-7B43-6CC2-200B-293DF0CF8180}"/>
              </a:ext>
            </a:extLst>
          </p:cNvPr>
          <p:cNvPicPr>
            <a:picLocks noChangeAspect="1"/>
          </p:cNvPicPr>
          <p:nvPr/>
        </p:nvPicPr>
        <p:blipFill>
          <a:blip r:embed="rId7"/>
          <a:stretch>
            <a:fillRect/>
          </a:stretch>
        </p:blipFill>
        <p:spPr>
          <a:xfrm>
            <a:off x="11508715" y="3386793"/>
            <a:ext cx="1366569" cy="1158109"/>
          </a:xfrm>
          <a:prstGeom prst="rect">
            <a:avLst/>
          </a:prstGeom>
        </p:spPr>
      </p:pic>
      <p:pic>
        <p:nvPicPr>
          <p:cNvPr id="14" name="Imagen 13">
            <a:extLst>
              <a:ext uri="{FF2B5EF4-FFF2-40B4-BE49-F238E27FC236}">
                <a16:creationId xmlns:a16="http://schemas.microsoft.com/office/drawing/2014/main" id="{3D0F5AEB-79D4-41C5-603C-CD3ACB5105EA}"/>
              </a:ext>
            </a:extLst>
          </p:cNvPr>
          <p:cNvPicPr>
            <a:picLocks noChangeAspect="1"/>
          </p:cNvPicPr>
          <p:nvPr/>
        </p:nvPicPr>
        <p:blipFill>
          <a:blip r:embed="rId8"/>
          <a:stretch>
            <a:fillRect/>
          </a:stretch>
        </p:blipFill>
        <p:spPr>
          <a:xfrm>
            <a:off x="8934365" y="3326664"/>
            <a:ext cx="1234198" cy="1278369"/>
          </a:xfrm>
          <a:prstGeom prst="rect">
            <a:avLst/>
          </a:prstGeom>
        </p:spPr>
      </p:pic>
    </p:spTree>
    <p:extLst>
      <p:ext uri="{BB962C8B-B14F-4D97-AF65-F5344CB8AC3E}">
        <p14:creationId xmlns:p14="http://schemas.microsoft.com/office/powerpoint/2010/main" val="1419308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87D1E488-D2C3-914D-C1C0-FA097317F9B3}"/>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E37BFFF3-944C-313C-D9F1-39D41C36F532}"/>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C1BA5E7D-4B81-30D8-1C93-72B36AA75BCA}"/>
              </a:ext>
            </a:extLst>
          </p:cNvPr>
          <p:cNvGrpSpPr/>
          <p:nvPr/>
        </p:nvGrpSpPr>
        <p:grpSpPr>
          <a:xfrm>
            <a:off x="799331" y="161016"/>
            <a:ext cx="10667611" cy="785952"/>
            <a:chOff x="117528" y="4038642"/>
            <a:chExt cx="1724641" cy="990827"/>
          </a:xfrm>
        </p:grpSpPr>
        <p:sp>
          <p:nvSpPr>
            <p:cNvPr id="3" name="Rectángulo 2">
              <a:extLst>
                <a:ext uri="{FF2B5EF4-FFF2-40B4-BE49-F238E27FC236}">
                  <a16:creationId xmlns:a16="http://schemas.microsoft.com/office/drawing/2014/main" id="{13F6209E-57C0-660E-5AA3-9B129E4ECADF}"/>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8491C96F-F6CE-E2BE-4606-BEE19567459C}"/>
                </a:ext>
              </a:extLst>
            </p:cNvPr>
            <p:cNvSpPr txBox="1"/>
            <p:nvPr/>
          </p:nvSpPr>
          <p:spPr>
            <a:xfrm>
              <a:off x="143713" y="4136526"/>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2400" dirty="0"/>
                <a:t>PLATAFORMA DE MANEJO DE DESECHOS  Y ESTERILIZACIÓN </a:t>
              </a:r>
              <a:endParaRPr lang="es-EC" sz="2400" dirty="0"/>
            </a:p>
          </p:txBody>
        </p:sp>
      </p:grpSp>
      <p:sp>
        <p:nvSpPr>
          <p:cNvPr id="5" name="CuadroTexto 4">
            <a:extLst>
              <a:ext uri="{FF2B5EF4-FFF2-40B4-BE49-F238E27FC236}">
                <a16:creationId xmlns:a16="http://schemas.microsoft.com/office/drawing/2014/main" id="{352CD819-A0AF-FB3A-80A1-463B0C02D5B8}"/>
              </a:ext>
            </a:extLst>
          </p:cNvPr>
          <p:cNvSpPr txBox="1"/>
          <p:nvPr/>
        </p:nvSpPr>
        <p:spPr>
          <a:xfrm>
            <a:off x="845142" y="1366303"/>
            <a:ext cx="10501716" cy="1231556"/>
          </a:xfrm>
          <a:prstGeom prst="rect">
            <a:avLst/>
          </a:prstGeom>
          <a:noFill/>
        </p:spPr>
        <p:txBody>
          <a:bodyPr wrap="square">
            <a:spAutoFit/>
          </a:bodyPr>
          <a:lstStyle/>
          <a:p>
            <a:pPr lvl="0" algn="just">
              <a:lnSpc>
                <a:spcPct val="107000"/>
              </a:lnSpc>
              <a:tabLst>
                <a:tab pos="457200" algn="l"/>
              </a:tabLst>
            </a:pPr>
            <a:r>
              <a:rPr lang="es-EC" sz="1600" b="1" dirty="0">
                <a:solidFill>
                  <a:schemeClr val="tx1"/>
                </a:solidFill>
                <a:latin typeface="Cambria" panose="02040503050406030204" pitchFamily="18" charset="0"/>
              </a:rPr>
              <a:t>La Plataforma de Manejo de Desechos ofrece 2 servicios a la Institución:</a:t>
            </a:r>
          </a:p>
          <a:p>
            <a:pPr marL="742950" lvl="1" indent="-285750" algn="just">
              <a:lnSpc>
                <a:spcPct val="107000"/>
              </a:lnSpc>
              <a:spcAft>
                <a:spcPts val="800"/>
              </a:spcAft>
              <a:buFont typeface="Arial" panose="020B0604020202020204" pitchFamily="34" charset="0"/>
              <a:buChar char="•"/>
              <a:tabLst>
                <a:tab pos="914400" algn="l"/>
              </a:tabLst>
            </a:pPr>
            <a:r>
              <a:rPr lang="es-EC" sz="1600" b="1" dirty="0">
                <a:solidFill>
                  <a:schemeClr val="tx1"/>
                </a:solidFill>
                <a:latin typeface="Cambria" panose="02040503050406030204" pitchFamily="18" charset="0"/>
              </a:rPr>
              <a:t>manejo integral de los desechos sanitarios infecciosos y otros residuos o desechos peligrosos generados en el Instituto Nacional de Investigación en Salud Pública – INSPI.</a:t>
            </a:r>
          </a:p>
          <a:p>
            <a:endParaRPr lang="es-EC" sz="1600" dirty="0"/>
          </a:p>
        </p:txBody>
      </p:sp>
      <p:pic>
        <p:nvPicPr>
          <p:cNvPr id="7" name="Imagen 6">
            <a:extLst>
              <a:ext uri="{FF2B5EF4-FFF2-40B4-BE49-F238E27FC236}">
                <a16:creationId xmlns:a16="http://schemas.microsoft.com/office/drawing/2014/main" id="{019BEC5F-AFF1-537C-1A71-C81CB21C956F}"/>
              </a:ext>
            </a:extLst>
          </p:cNvPr>
          <p:cNvPicPr>
            <a:picLocks noChangeAspect="1"/>
          </p:cNvPicPr>
          <p:nvPr/>
        </p:nvPicPr>
        <p:blipFill>
          <a:blip r:embed="rId4"/>
          <a:stretch>
            <a:fillRect/>
          </a:stretch>
        </p:blipFill>
        <p:spPr>
          <a:xfrm>
            <a:off x="13800889" y="3326664"/>
            <a:ext cx="1351832" cy="1581442"/>
          </a:xfrm>
          <a:prstGeom prst="rect">
            <a:avLst/>
          </a:prstGeom>
        </p:spPr>
      </p:pic>
      <p:pic>
        <p:nvPicPr>
          <p:cNvPr id="9" name="Imagen 8">
            <a:extLst>
              <a:ext uri="{FF2B5EF4-FFF2-40B4-BE49-F238E27FC236}">
                <a16:creationId xmlns:a16="http://schemas.microsoft.com/office/drawing/2014/main" id="{52C72309-E07B-9444-1CF4-23860C15B747}"/>
              </a:ext>
            </a:extLst>
          </p:cNvPr>
          <p:cNvPicPr>
            <a:picLocks noChangeAspect="1"/>
          </p:cNvPicPr>
          <p:nvPr/>
        </p:nvPicPr>
        <p:blipFill>
          <a:blip r:embed="rId5"/>
          <a:stretch>
            <a:fillRect/>
          </a:stretch>
        </p:blipFill>
        <p:spPr>
          <a:xfrm>
            <a:off x="961295" y="3057056"/>
            <a:ext cx="1599416" cy="1851050"/>
          </a:xfrm>
          <a:prstGeom prst="rect">
            <a:avLst/>
          </a:prstGeom>
        </p:spPr>
      </p:pic>
      <p:pic>
        <p:nvPicPr>
          <p:cNvPr id="11" name="Imagen 10">
            <a:extLst>
              <a:ext uri="{FF2B5EF4-FFF2-40B4-BE49-F238E27FC236}">
                <a16:creationId xmlns:a16="http://schemas.microsoft.com/office/drawing/2014/main" id="{4B750ACC-BE14-0F92-C754-45A8CD0D1650}"/>
              </a:ext>
            </a:extLst>
          </p:cNvPr>
          <p:cNvPicPr>
            <a:picLocks noChangeAspect="1"/>
          </p:cNvPicPr>
          <p:nvPr/>
        </p:nvPicPr>
        <p:blipFill>
          <a:blip r:embed="rId6"/>
          <a:stretch>
            <a:fillRect/>
          </a:stretch>
        </p:blipFill>
        <p:spPr>
          <a:xfrm>
            <a:off x="-2463112" y="3046486"/>
            <a:ext cx="2905334" cy="1747411"/>
          </a:xfrm>
          <a:prstGeom prst="rect">
            <a:avLst/>
          </a:prstGeom>
        </p:spPr>
      </p:pic>
      <p:pic>
        <p:nvPicPr>
          <p:cNvPr id="13" name="Imagen 12">
            <a:extLst>
              <a:ext uri="{FF2B5EF4-FFF2-40B4-BE49-F238E27FC236}">
                <a16:creationId xmlns:a16="http://schemas.microsoft.com/office/drawing/2014/main" id="{4792EB9B-CA54-3E38-8D29-63594187B5D1}"/>
              </a:ext>
            </a:extLst>
          </p:cNvPr>
          <p:cNvPicPr>
            <a:picLocks noChangeAspect="1"/>
          </p:cNvPicPr>
          <p:nvPr/>
        </p:nvPicPr>
        <p:blipFill>
          <a:blip r:embed="rId7"/>
          <a:stretch>
            <a:fillRect/>
          </a:stretch>
        </p:blipFill>
        <p:spPr>
          <a:xfrm>
            <a:off x="12192000" y="3535925"/>
            <a:ext cx="1366569" cy="1158109"/>
          </a:xfrm>
          <a:prstGeom prst="rect">
            <a:avLst/>
          </a:prstGeom>
        </p:spPr>
      </p:pic>
      <p:pic>
        <p:nvPicPr>
          <p:cNvPr id="14" name="Imagen 13">
            <a:extLst>
              <a:ext uri="{FF2B5EF4-FFF2-40B4-BE49-F238E27FC236}">
                <a16:creationId xmlns:a16="http://schemas.microsoft.com/office/drawing/2014/main" id="{D4F4E57C-0E5E-BEE7-8C29-146D58806A1C}"/>
              </a:ext>
            </a:extLst>
          </p:cNvPr>
          <p:cNvPicPr>
            <a:picLocks noChangeAspect="1"/>
          </p:cNvPicPr>
          <p:nvPr/>
        </p:nvPicPr>
        <p:blipFill>
          <a:blip r:embed="rId8"/>
          <a:stretch>
            <a:fillRect/>
          </a:stretch>
        </p:blipFill>
        <p:spPr>
          <a:xfrm>
            <a:off x="4541486" y="2204974"/>
            <a:ext cx="3688022" cy="3820013"/>
          </a:xfrm>
          <a:prstGeom prst="rect">
            <a:avLst/>
          </a:prstGeom>
        </p:spPr>
      </p:pic>
    </p:spTree>
    <p:extLst>
      <p:ext uri="{BB962C8B-B14F-4D97-AF65-F5344CB8AC3E}">
        <p14:creationId xmlns:p14="http://schemas.microsoft.com/office/powerpoint/2010/main" val="1771501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83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p:cNvGrpSpPr/>
        <p:nvPr/>
      </p:nvGrpSpPr>
      <p:grpSpPr>
        <a:xfrm>
          <a:off x="0" y="0"/>
          <a:ext cx="0" cy="0"/>
          <a:chOff x="0" y="0"/>
          <a:chExt cx="0" cy="0"/>
        </a:xfrm>
      </p:grpSpPr>
      <p:sp>
        <p:nvSpPr>
          <p:cNvPr id="116" name="Google Shape;116;p4"/>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ORGANIGRAMA</a:t>
            </a:r>
            <a:endParaRPr sz="2800" b="0" i="0" u="none" strike="noStrike" cap="none" dirty="0">
              <a:solidFill>
                <a:srgbClr val="32266B"/>
              </a:solidFill>
              <a:latin typeface="Arial"/>
              <a:ea typeface="Arial"/>
              <a:cs typeface="Arial"/>
              <a:sym typeface="Arial"/>
            </a:endParaRPr>
          </a:p>
        </p:txBody>
      </p:sp>
      <p:graphicFrame>
        <p:nvGraphicFramePr>
          <p:cNvPr id="2" name="Diagrama 1">
            <a:extLst>
              <a:ext uri="{FF2B5EF4-FFF2-40B4-BE49-F238E27FC236}">
                <a16:creationId xmlns:a16="http://schemas.microsoft.com/office/drawing/2014/main" id="{BA646F93-F2C1-FBC3-B0D4-B894F697D2AF}"/>
              </a:ext>
            </a:extLst>
          </p:cNvPr>
          <p:cNvGraphicFramePr/>
          <p:nvPr>
            <p:extLst>
              <p:ext uri="{D42A27DB-BD31-4B8C-83A1-F6EECF244321}">
                <p14:modId xmlns:p14="http://schemas.microsoft.com/office/powerpoint/2010/main" val="797144485"/>
              </p:ext>
            </p:extLst>
          </p:nvPr>
        </p:nvGraphicFramePr>
        <p:xfrm>
          <a:off x="402293" y="754330"/>
          <a:ext cx="11387414" cy="625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Conector recto 3">
            <a:extLst>
              <a:ext uri="{FF2B5EF4-FFF2-40B4-BE49-F238E27FC236}">
                <a16:creationId xmlns:a16="http://schemas.microsoft.com/office/drawing/2014/main" id="{9E108660-8813-2820-A28C-3119CEED8689}"/>
              </a:ext>
            </a:extLst>
          </p:cNvPr>
          <p:cNvCxnSpPr/>
          <p:nvPr/>
        </p:nvCxnSpPr>
        <p:spPr>
          <a:xfrm>
            <a:off x="6000443" y="1652954"/>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99;p2">
            <a:extLst>
              <a:ext uri="{FF2B5EF4-FFF2-40B4-BE49-F238E27FC236}">
                <a16:creationId xmlns:a16="http://schemas.microsoft.com/office/drawing/2014/main" id="{4D2CA89E-FD8F-4BE2-8717-E4CB0D2B45F0}"/>
              </a:ext>
            </a:extLst>
          </p:cNvPr>
          <p:cNvSpPr txBox="1"/>
          <p:nvPr/>
        </p:nvSpPr>
        <p:spPr>
          <a:xfrm>
            <a:off x="912014" y="1500585"/>
            <a:ext cx="9427740" cy="2400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s-EC" sz="5000" b="0" i="0" u="none" strike="noStrike" cap="none" dirty="0">
                <a:solidFill>
                  <a:schemeClr val="lt1"/>
                </a:solidFill>
                <a:latin typeface="Arial"/>
                <a:ea typeface="Arial"/>
                <a:cs typeface="Arial"/>
                <a:sym typeface="Arial"/>
              </a:rPr>
              <a:t>SERVICIOS DE LA DIRECCIÓN DE PLATAFORMAS COMPARTIDAS</a:t>
            </a: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0667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6C7F22D2-F831-A392-EA64-B37B5B1B33C4}"/>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AF2027C4-59CE-26B7-CAB5-D880A7B17413}"/>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CD10C187-CB38-6FC8-245F-611306461493}"/>
              </a:ext>
            </a:extLst>
          </p:cNvPr>
          <p:cNvGrpSpPr/>
          <p:nvPr/>
        </p:nvGrpSpPr>
        <p:grpSpPr>
          <a:xfrm>
            <a:off x="515816" y="116726"/>
            <a:ext cx="10951125" cy="785952"/>
            <a:chOff x="71692" y="4038642"/>
            <a:chExt cx="1770477" cy="990827"/>
          </a:xfrm>
        </p:grpSpPr>
        <p:sp>
          <p:nvSpPr>
            <p:cNvPr id="3" name="Rectángulo 2">
              <a:extLst>
                <a:ext uri="{FF2B5EF4-FFF2-40B4-BE49-F238E27FC236}">
                  <a16:creationId xmlns:a16="http://schemas.microsoft.com/office/drawing/2014/main" id="{97A39A9F-0666-FBB3-3EA5-8283A020AD96}"/>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C786D0F2-E8C4-58BE-A27D-3085E4059A0D}"/>
                </a:ext>
              </a:extLst>
            </p:cNvPr>
            <p:cNvSpPr txBox="1"/>
            <p:nvPr/>
          </p:nvSpPr>
          <p:spPr>
            <a:xfrm>
              <a:off x="71692" y="4136526"/>
              <a:ext cx="172464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marL="0" lvl="0" indent="0" algn="ctr" defTabSz="488950">
                <a:lnSpc>
                  <a:spcPct val="90000"/>
                </a:lnSpc>
                <a:spcBef>
                  <a:spcPct val="0"/>
                </a:spcBef>
                <a:spcAft>
                  <a:spcPct val="35000"/>
                </a:spcAft>
                <a:buNone/>
              </a:pPr>
              <a:r>
                <a:rPr lang="es-MX" sz="2800" kern="1200" dirty="0"/>
                <a:t>PLATAFORMA DE MEDIOS DE CULTIVOS</a:t>
              </a:r>
              <a:endParaRPr lang="es-EC" sz="2800" kern="1200" dirty="0"/>
            </a:p>
          </p:txBody>
        </p:sp>
      </p:grpSp>
      <p:sp>
        <p:nvSpPr>
          <p:cNvPr id="6" name="CuadroTexto 5">
            <a:extLst>
              <a:ext uri="{FF2B5EF4-FFF2-40B4-BE49-F238E27FC236}">
                <a16:creationId xmlns:a16="http://schemas.microsoft.com/office/drawing/2014/main" id="{506D97FA-3DDE-DC61-0BEE-463219CB43E3}"/>
              </a:ext>
            </a:extLst>
          </p:cNvPr>
          <p:cNvSpPr txBox="1"/>
          <p:nvPr/>
        </p:nvSpPr>
        <p:spPr>
          <a:xfrm>
            <a:off x="799330" y="1268251"/>
            <a:ext cx="10501716" cy="400110"/>
          </a:xfrm>
          <a:prstGeom prst="rect">
            <a:avLst/>
          </a:prstGeom>
          <a:noFill/>
        </p:spPr>
        <p:txBody>
          <a:bodyPr wrap="square">
            <a:spAutoFit/>
          </a:bodyPr>
          <a:lstStyle/>
          <a:p>
            <a:pPr algn="ctr"/>
            <a:r>
              <a:rPr lang="es-ES" sz="2000" b="1" kern="0" dirty="0">
                <a:solidFill>
                  <a:srgbClr val="365F91"/>
                </a:solidFill>
                <a:effectLst/>
                <a:latin typeface="Cambria" panose="02040503050406030204" pitchFamily="18" charset="0"/>
                <a:ea typeface="Times New Roman" panose="02020603050405020304" pitchFamily="18" charset="0"/>
              </a:rPr>
              <a:t>Plataforma dedicada a la producción</a:t>
            </a:r>
            <a:endParaRPr lang="es-EC" sz="2000" dirty="0"/>
          </a:p>
        </p:txBody>
      </p:sp>
      <p:pic>
        <p:nvPicPr>
          <p:cNvPr id="8" name="Imagen 7">
            <a:extLst>
              <a:ext uri="{FF2B5EF4-FFF2-40B4-BE49-F238E27FC236}">
                <a16:creationId xmlns:a16="http://schemas.microsoft.com/office/drawing/2014/main" id="{D1940661-1B0B-EC02-F47B-219B41B904DA}"/>
              </a:ext>
            </a:extLst>
          </p:cNvPr>
          <p:cNvPicPr>
            <a:picLocks noChangeAspect="1"/>
          </p:cNvPicPr>
          <p:nvPr/>
        </p:nvPicPr>
        <p:blipFill>
          <a:blip r:embed="rId4"/>
          <a:stretch>
            <a:fillRect/>
          </a:stretch>
        </p:blipFill>
        <p:spPr>
          <a:xfrm>
            <a:off x="6457643" y="5585107"/>
            <a:ext cx="1126351" cy="102357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227283FD-BF42-B0FF-1324-E7985FDEA5ED}"/>
              </a:ext>
            </a:extLst>
          </p:cNvPr>
          <p:cNvPicPr>
            <a:picLocks noChangeAspect="1"/>
          </p:cNvPicPr>
          <p:nvPr/>
        </p:nvPicPr>
        <p:blipFill>
          <a:blip r:embed="rId5"/>
          <a:stretch>
            <a:fillRect/>
          </a:stretch>
        </p:blipFill>
        <p:spPr>
          <a:xfrm>
            <a:off x="4783777" y="5585107"/>
            <a:ext cx="1391139" cy="1043354"/>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5CB8DCA0-42E8-7337-5A07-C6784682975B}"/>
              </a:ext>
            </a:extLst>
          </p:cNvPr>
          <p:cNvPicPr>
            <a:picLocks noChangeAspect="1"/>
          </p:cNvPicPr>
          <p:nvPr/>
        </p:nvPicPr>
        <p:blipFill>
          <a:blip r:embed="rId6"/>
          <a:stretch>
            <a:fillRect/>
          </a:stretch>
        </p:blipFill>
        <p:spPr>
          <a:xfrm>
            <a:off x="7866721" y="5585107"/>
            <a:ext cx="1364760" cy="102357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9900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07FD7534-24A0-80BD-DF5B-F3F7989E91C6}"/>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5C278E7E-F20D-7398-5FAA-9606C0AB7005}"/>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D549C005-BDCA-28B3-4DFC-BAB9DF3E833C}"/>
              </a:ext>
            </a:extLst>
          </p:cNvPr>
          <p:cNvGrpSpPr/>
          <p:nvPr/>
        </p:nvGrpSpPr>
        <p:grpSpPr>
          <a:xfrm>
            <a:off x="515816" y="116726"/>
            <a:ext cx="10951125" cy="785952"/>
            <a:chOff x="71692" y="4038642"/>
            <a:chExt cx="1770477" cy="990827"/>
          </a:xfrm>
        </p:grpSpPr>
        <p:sp>
          <p:nvSpPr>
            <p:cNvPr id="3" name="Rectángulo 2">
              <a:extLst>
                <a:ext uri="{FF2B5EF4-FFF2-40B4-BE49-F238E27FC236}">
                  <a16:creationId xmlns:a16="http://schemas.microsoft.com/office/drawing/2014/main" id="{B854CB3E-E16C-86BD-7865-05229A04AA5B}"/>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CBBC637D-9502-585F-C1E7-91DEECAB5253}"/>
                </a:ext>
              </a:extLst>
            </p:cNvPr>
            <p:cNvSpPr txBox="1"/>
            <p:nvPr/>
          </p:nvSpPr>
          <p:spPr>
            <a:xfrm>
              <a:off x="71692" y="4136526"/>
              <a:ext cx="172464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marL="0" lvl="0" indent="0" algn="ctr" defTabSz="488950">
                <a:lnSpc>
                  <a:spcPct val="90000"/>
                </a:lnSpc>
                <a:spcBef>
                  <a:spcPct val="0"/>
                </a:spcBef>
                <a:spcAft>
                  <a:spcPct val="35000"/>
                </a:spcAft>
                <a:buNone/>
              </a:pPr>
              <a:r>
                <a:rPr lang="es-MX" sz="2800" kern="1200" dirty="0"/>
                <a:t>PLATAFORMA DE MEDIOS DE CULTIVOS</a:t>
              </a:r>
              <a:endParaRPr lang="es-EC" sz="2800" kern="1200" dirty="0"/>
            </a:p>
          </p:txBody>
        </p:sp>
      </p:grpSp>
      <p:pic>
        <p:nvPicPr>
          <p:cNvPr id="8" name="Imagen 7">
            <a:extLst>
              <a:ext uri="{FF2B5EF4-FFF2-40B4-BE49-F238E27FC236}">
                <a16:creationId xmlns:a16="http://schemas.microsoft.com/office/drawing/2014/main" id="{09C9636F-DB1C-D18B-3E01-16E05B47F1C9}"/>
              </a:ext>
            </a:extLst>
          </p:cNvPr>
          <p:cNvPicPr>
            <a:picLocks noChangeAspect="1"/>
          </p:cNvPicPr>
          <p:nvPr/>
        </p:nvPicPr>
        <p:blipFill>
          <a:blip r:embed="rId4"/>
          <a:stretch>
            <a:fillRect/>
          </a:stretch>
        </p:blipFill>
        <p:spPr>
          <a:xfrm>
            <a:off x="6457643" y="5585107"/>
            <a:ext cx="1126351" cy="102357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252CAB1F-AEE8-00C5-A08F-7E38CFD0D82E}"/>
              </a:ext>
            </a:extLst>
          </p:cNvPr>
          <p:cNvPicPr>
            <a:picLocks noChangeAspect="1"/>
          </p:cNvPicPr>
          <p:nvPr/>
        </p:nvPicPr>
        <p:blipFill>
          <a:blip r:embed="rId5"/>
          <a:stretch>
            <a:fillRect/>
          </a:stretch>
        </p:blipFill>
        <p:spPr>
          <a:xfrm>
            <a:off x="799330" y="2040513"/>
            <a:ext cx="2312425" cy="173431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424563F1-6660-B18B-4410-FE36B7DE1F96}"/>
              </a:ext>
            </a:extLst>
          </p:cNvPr>
          <p:cNvPicPr>
            <a:picLocks noChangeAspect="1"/>
          </p:cNvPicPr>
          <p:nvPr/>
        </p:nvPicPr>
        <p:blipFill>
          <a:blip r:embed="rId6"/>
          <a:stretch>
            <a:fillRect/>
          </a:stretch>
        </p:blipFill>
        <p:spPr>
          <a:xfrm>
            <a:off x="9027305" y="1847164"/>
            <a:ext cx="2366937" cy="1775203"/>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B52A1D75-31A5-AD77-E8BF-E42BCDD5FAEC}"/>
              </a:ext>
            </a:extLst>
          </p:cNvPr>
          <p:cNvSpPr txBox="1"/>
          <p:nvPr/>
        </p:nvSpPr>
        <p:spPr>
          <a:xfrm>
            <a:off x="725058" y="1199337"/>
            <a:ext cx="10501716" cy="338554"/>
          </a:xfrm>
          <a:prstGeom prst="rect">
            <a:avLst/>
          </a:prstGeom>
          <a:noFill/>
        </p:spPr>
        <p:txBody>
          <a:bodyPr wrap="square">
            <a:spAutoFit/>
          </a:bodyPr>
          <a:lstStyle/>
          <a:p>
            <a:r>
              <a:rPr lang="es-ES" sz="1600" b="1" kern="0" dirty="0">
                <a:solidFill>
                  <a:srgbClr val="365F91"/>
                </a:solidFill>
                <a:effectLst/>
                <a:latin typeface="Cambria" panose="02040503050406030204" pitchFamily="18" charset="0"/>
                <a:ea typeface="Times New Roman" panose="02020603050405020304" pitchFamily="18" charset="0"/>
              </a:rPr>
              <a:t>1.-Producción de Medios de Cultivo, Soluciones y Colorantes para diagnóstico de Tuberculosis</a:t>
            </a:r>
            <a:r>
              <a:rPr lang="es-ES" sz="1600" b="1" dirty="0">
                <a:solidFill>
                  <a:srgbClr val="365F91"/>
                </a:solidFill>
                <a:latin typeface="Cambria" panose="02040503050406030204" pitchFamily="18" charset="0"/>
                <a:ea typeface="Times New Roman" panose="02020603050405020304" pitchFamily="18" charset="0"/>
              </a:rPr>
              <a:t>:</a:t>
            </a:r>
            <a:endParaRPr lang="es-EC" sz="1600" dirty="0"/>
          </a:p>
        </p:txBody>
      </p:sp>
      <p:sp>
        <p:nvSpPr>
          <p:cNvPr id="7" name="CuadroTexto 6">
            <a:extLst>
              <a:ext uri="{FF2B5EF4-FFF2-40B4-BE49-F238E27FC236}">
                <a16:creationId xmlns:a16="http://schemas.microsoft.com/office/drawing/2014/main" id="{F1CC9032-2973-A941-110B-7376F2A8B7EF}"/>
              </a:ext>
            </a:extLst>
          </p:cNvPr>
          <p:cNvSpPr txBox="1"/>
          <p:nvPr/>
        </p:nvSpPr>
        <p:spPr>
          <a:xfrm>
            <a:off x="3392526" y="1912194"/>
            <a:ext cx="7256584" cy="1323439"/>
          </a:xfrm>
          <a:prstGeom prst="rect">
            <a:avLst/>
          </a:prstGeom>
          <a:noFill/>
        </p:spPr>
        <p:txBody>
          <a:bodyPr wrap="square">
            <a:spAutoFit/>
          </a:bodyPr>
          <a:lstStyle/>
          <a:p>
            <a:pPr marL="342900" marR="1908810" lvl="0" indent="-342900">
              <a:buFont typeface="Wingdings" panose="05000000000000000000" pitchFamily="2" charset="2"/>
              <a:buChar char=""/>
            </a:pPr>
            <a:r>
              <a:rPr lang="es-ES" sz="1600" dirty="0">
                <a:solidFill>
                  <a:schemeClr val="tx1"/>
                </a:solidFill>
                <a:latin typeface="Cambria" panose="02040503050406030204" pitchFamily="18" charset="0"/>
              </a:rPr>
              <a:t>Medio de Cultivo sólido </a:t>
            </a:r>
            <a:r>
              <a:rPr lang="es-ES" sz="1600" dirty="0" err="1">
                <a:solidFill>
                  <a:schemeClr val="tx1"/>
                </a:solidFill>
                <a:latin typeface="Cambria" panose="02040503050406030204" pitchFamily="18" charset="0"/>
              </a:rPr>
              <a:t>Ogawa</a:t>
            </a:r>
            <a:r>
              <a:rPr lang="es-ES" sz="1600" dirty="0">
                <a:solidFill>
                  <a:schemeClr val="tx1"/>
                </a:solidFill>
                <a:latin typeface="Cambria" panose="02040503050406030204" pitchFamily="18" charset="0"/>
              </a:rPr>
              <a:t> </a:t>
            </a:r>
            <a:r>
              <a:rPr lang="es-ES" sz="1600" dirty="0" err="1">
                <a:solidFill>
                  <a:schemeClr val="tx1"/>
                </a:solidFill>
                <a:latin typeface="Cambria" panose="02040503050406030204" pitchFamily="18" charset="0"/>
              </a:rPr>
              <a:t>Kudoh</a:t>
            </a:r>
            <a:r>
              <a:rPr lang="es-ES" sz="1600" dirty="0">
                <a:solidFill>
                  <a:schemeClr val="tx1"/>
                </a:solidFill>
                <a:latin typeface="Cambria" panose="02040503050406030204" pitchFamily="18" charset="0"/>
              </a:rPr>
              <a:t> (OK)</a:t>
            </a:r>
            <a:endParaRPr lang="es-EC" sz="1600" dirty="0">
              <a:solidFill>
                <a:schemeClr val="tx1"/>
              </a:solidFill>
              <a:latin typeface="Cambria" panose="02040503050406030204" pitchFamily="18" charset="0"/>
            </a:endParaRPr>
          </a:p>
          <a:p>
            <a:pPr marL="342900" marR="1908810" lvl="0" indent="-342900">
              <a:buFont typeface="Wingdings" panose="05000000000000000000" pitchFamily="2" charset="2"/>
              <a:buChar char=""/>
            </a:pPr>
            <a:r>
              <a:rPr lang="es-ES" sz="1600" dirty="0">
                <a:solidFill>
                  <a:schemeClr val="tx1"/>
                </a:solidFill>
                <a:latin typeface="Cambria" panose="02040503050406030204" pitchFamily="18" charset="0"/>
              </a:rPr>
              <a:t>Solución de Hidróxido de Sodio al 4% (o Soda al 4%) </a:t>
            </a:r>
            <a:endParaRPr lang="es-EC" sz="1600" dirty="0">
              <a:solidFill>
                <a:schemeClr val="tx1"/>
              </a:solidFill>
              <a:latin typeface="Cambria" panose="02040503050406030204" pitchFamily="18" charset="0"/>
            </a:endParaRPr>
          </a:p>
          <a:p>
            <a:pPr marL="342900" marR="1908810" lvl="0" indent="-342900">
              <a:buFont typeface="Wingdings" panose="05000000000000000000" pitchFamily="2" charset="2"/>
              <a:buChar char=""/>
            </a:pPr>
            <a:r>
              <a:rPr lang="es-ES" sz="1600" dirty="0">
                <a:solidFill>
                  <a:schemeClr val="tx1"/>
                </a:solidFill>
                <a:latin typeface="Cambria" panose="02040503050406030204" pitchFamily="18" charset="0"/>
              </a:rPr>
              <a:t>Solución Alcohol Ácido</a:t>
            </a:r>
            <a:endParaRPr lang="es-EC" sz="1600" dirty="0">
              <a:solidFill>
                <a:schemeClr val="tx1"/>
              </a:solidFill>
              <a:latin typeface="Cambria" panose="02040503050406030204" pitchFamily="18" charset="0"/>
            </a:endParaRPr>
          </a:p>
          <a:p>
            <a:pPr marL="342900" marR="3204845" lvl="0" indent="-342900">
              <a:spcBef>
                <a:spcPts val="15"/>
              </a:spcBef>
              <a:buFont typeface="Wingdings" panose="05000000000000000000" pitchFamily="2" charset="2"/>
              <a:buChar char=""/>
            </a:pPr>
            <a:r>
              <a:rPr lang="es-ES" sz="1600" dirty="0">
                <a:solidFill>
                  <a:schemeClr val="tx1"/>
                </a:solidFill>
                <a:latin typeface="Cambria" panose="02040503050406030204" pitchFamily="18" charset="0"/>
              </a:rPr>
              <a:t>Colorante Azul de Metileno </a:t>
            </a:r>
            <a:endParaRPr lang="es-EC" sz="1600" dirty="0">
              <a:solidFill>
                <a:schemeClr val="tx1"/>
              </a:solidFill>
              <a:latin typeface="Cambria" panose="02040503050406030204" pitchFamily="18" charset="0"/>
            </a:endParaRPr>
          </a:p>
          <a:p>
            <a:pPr marL="342900" marR="3204845" lvl="0" indent="-342900">
              <a:spcBef>
                <a:spcPts val="15"/>
              </a:spcBef>
              <a:buFont typeface="Wingdings" panose="05000000000000000000" pitchFamily="2" charset="2"/>
              <a:buChar char=""/>
            </a:pPr>
            <a:r>
              <a:rPr lang="es-ES" sz="1600" dirty="0">
                <a:solidFill>
                  <a:schemeClr val="tx1"/>
                </a:solidFill>
                <a:latin typeface="Cambria" panose="02040503050406030204" pitchFamily="18" charset="0"/>
              </a:rPr>
              <a:t>Colorante Fucsina.</a:t>
            </a:r>
            <a:endParaRPr lang="es-EC" sz="16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974968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0E107A44-5164-915E-110E-9566CDEBE8B4}"/>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FA1593D6-F40D-5B52-7074-929A17914A96}"/>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CD749D10-7897-809C-B4AE-BCC1BB00F012}"/>
              </a:ext>
            </a:extLst>
          </p:cNvPr>
          <p:cNvGrpSpPr/>
          <p:nvPr/>
        </p:nvGrpSpPr>
        <p:grpSpPr>
          <a:xfrm>
            <a:off x="515816" y="116726"/>
            <a:ext cx="10951125" cy="785952"/>
            <a:chOff x="71692" y="4038642"/>
            <a:chExt cx="1770477" cy="990827"/>
          </a:xfrm>
        </p:grpSpPr>
        <p:sp>
          <p:nvSpPr>
            <p:cNvPr id="3" name="Rectángulo 2">
              <a:extLst>
                <a:ext uri="{FF2B5EF4-FFF2-40B4-BE49-F238E27FC236}">
                  <a16:creationId xmlns:a16="http://schemas.microsoft.com/office/drawing/2014/main" id="{C89A5917-0D39-3208-C0C3-77BEB03AC269}"/>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01437B3B-CAA3-BA7F-D902-80A4C30008C0}"/>
                </a:ext>
              </a:extLst>
            </p:cNvPr>
            <p:cNvSpPr txBox="1"/>
            <p:nvPr/>
          </p:nvSpPr>
          <p:spPr>
            <a:xfrm>
              <a:off x="71692" y="4136526"/>
              <a:ext cx="172464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marL="0" lvl="0" indent="0" algn="ctr" defTabSz="488950">
                <a:lnSpc>
                  <a:spcPct val="90000"/>
                </a:lnSpc>
                <a:spcBef>
                  <a:spcPct val="0"/>
                </a:spcBef>
                <a:spcAft>
                  <a:spcPct val="35000"/>
                </a:spcAft>
                <a:buNone/>
              </a:pPr>
              <a:r>
                <a:rPr lang="es-MX" sz="2800" kern="1200" dirty="0"/>
                <a:t>PLATAFORMA DE MEDIOS DE CULTIVOS</a:t>
              </a:r>
              <a:endParaRPr lang="es-EC" sz="2800" kern="1200" dirty="0"/>
            </a:p>
          </p:txBody>
        </p:sp>
      </p:grpSp>
      <p:pic>
        <p:nvPicPr>
          <p:cNvPr id="8" name="Imagen 7">
            <a:extLst>
              <a:ext uri="{FF2B5EF4-FFF2-40B4-BE49-F238E27FC236}">
                <a16:creationId xmlns:a16="http://schemas.microsoft.com/office/drawing/2014/main" id="{9B8FEFE6-D9BF-9815-D2F6-4FB60B71A368}"/>
              </a:ext>
            </a:extLst>
          </p:cNvPr>
          <p:cNvPicPr>
            <a:picLocks noChangeAspect="1"/>
          </p:cNvPicPr>
          <p:nvPr/>
        </p:nvPicPr>
        <p:blipFill>
          <a:blip r:embed="rId4"/>
          <a:stretch>
            <a:fillRect/>
          </a:stretch>
        </p:blipFill>
        <p:spPr>
          <a:xfrm>
            <a:off x="8882245" y="2130528"/>
            <a:ext cx="2301182" cy="209119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969C9718-610D-37C2-0565-893BBB8BAA07}"/>
              </a:ext>
            </a:extLst>
          </p:cNvPr>
          <p:cNvPicPr>
            <a:picLocks noChangeAspect="1"/>
          </p:cNvPicPr>
          <p:nvPr/>
        </p:nvPicPr>
        <p:blipFill>
          <a:blip r:embed="rId5"/>
          <a:stretch>
            <a:fillRect/>
          </a:stretch>
        </p:blipFill>
        <p:spPr>
          <a:xfrm>
            <a:off x="4783777" y="5585107"/>
            <a:ext cx="1391139" cy="1043354"/>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CB3F2216-2448-F711-AACC-A38D589C5A5D}"/>
              </a:ext>
            </a:extLst>
          </p:cNvPr>
          <p:cNvPicPr>
            <a:picLocks noChangeAspect="1"/>
          </p:cNvPicPr>
          <p:nvPr/>
        </p:nvPicPr>
        <p:blipFill>
          <a:blip r:embed="rId6"/>
          <a:stretch>
            <a:fillRect/>
          </a:stretch>
        </p:blipFill>
        <p:spPr>
          <a:xfrm>
            <a:off x="7866721" y="5585107"/>
            <a:ext cx="1364760" cy="102357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graphicFrame>
        <p:nvGraphicFramePr>
          <p:cNvPr id="5" name="Tabla 4">
            <a:extLst>
              <a:ext uri="{FF2B5EF4-FFF2-40B4-BE49-F238E27FC236}">
                <a16:creationId xmlns:a16="http://schemas.microsoft.com/office/drawing/2014/main" id="{3914CC04-7578-1264-61BA-3A8E30F60469}"/>
              </a:ext>
            </a:extLst>
          </p:cNvPr>
          <p:cNvGraphicFramePr>
            <a:graphicFrameLocks noGrp="1"/>
          </p:cNvGraphicFramePr>
          <p:nvPr>
            <p:extLst>
              <p:ext uri="{D42A27DB-BD31-4B8C-83A1-F6EECF244321}">
                <p14:modId xmlns:p14="http://schemas.microsoft.com/office/powerpoint/2010/main" val="2898003941"/>
              </p:ext>
            </p:extLst>
          </p:nvPr>
        </p:nvGraphicFramePr>
        <p:xfrm>
          <a:off x="799330" y="1889958"/>
          <a:ext cx="7380000" cy="2572338"/>
        </p:xfrm>
        <a:graphic>
          <a:graphicData uri="http://schemas.openxmlformats.org/drawingml/2006/table">
            <a:tbl>
              <a:tblPr>
                <a:tableStyleId>{BDBED569-4797-4DF1-A0F4-6AAB3CD982D8}</a:tableStyleId>
              </a:tblPr>
              <a:tblGrid>
                <a:gridCol w="3720223">
                  <a:extLst>
                    <a:ext uri="{9D8B030D-6E8A-4147-A177-3AD203B41FA5}">
                      <a16:colId xmlns:a16="http://schemas.microsoft.com/office/drawing/2014/main" val="2181776409"/>
                    </a:ext>
                  </a:extLst>
                </a:gridCol>
                <a:gridCol w="3659777">
                  <a:extLst>
                    <a:ext uri="{9D8B030D-6E8A-4147-A177-3AD203B41FA5}">
                      <a16:colId xmlns:a16="http://schemas.microsoft.com/office/drawing/2014/main" val="2988799752"/>
                    </a:ext>
                  </a:extLst>
                </a:gridCol>
              </a:tblGrid>
              <a:tr h="480934">
                <a:tc>
                  <a:txBody>
                    <a:bodyPr/>
                    <a:lstStyle/>
                    <a:p>
                      <a:r>
                        <a:rPr lang="es-MX" b="1" dirty="0">
                          <a:effectLst/>
                          <a:latin typeface="Cambria" panose="02040503050406030204" pitchFamily="18" charset="0"/>
                          <a:ea typeface="Cambria" panose="02040503050406030204" pitchFamily="18" charset="0"/>
                        </a:rPr>
                        <a:t>NOMBRE DEL MEDIO DE CULTIVO </a:t>
                      </a:r>
                    </a:p>
                  </a:txBody>
                  <a:tcPr marL="0" marR="0" marT="0" marB="0" anchor="ctr"/>
                </a:tc>
                <a:tc>
                  <a:txBody>
                    <a:bodyPr/>
                    <a:lstStyle/>
                    <a:p>
                      <a:pPr algn="ctr"/>
                      <a:r>
                        <a:rPr lang="es-EC" b="1" dirty="0">
                          <a:effectLst/>
                          <a:latin typeface="Cambria" panose="02040503050406030204" pitchFamily="18" charset="0"/>
                          <a:ea typeface="Cambria" panose="02040503050406030204" pitchFamily="18" charset="0"/>
                        </a:rPr>
                        <a:t>BASE DE SANGRE DE OVINO/EQUINO</a:t>
                      </a:r>
                    </a:p>
                  </a:txBody>
                  <a:tcPr marL="0" marR="0" marT="0" marB="0" anchor="ctr"/>
                </a:tc>
                <a:extLst>
                  <a:ext uri="{0D108BD9-81ED-4DB2-BD59-A6C34878D82A}">
                    <a16:rowId xmlns:a16="http://schemas.microsoft.com/office/drawing/2014/main" val="1046698257"/>
                  </a:ext>
                </a:extLst>
              </a:tr>
              <a:tr h="234923">
                <a:tc>
                  <a:txBody>
                    <a:bodyPr/>
                    <a:lstStyle/>
                    <a:p>
                      <a:r>
                        <a:rPr lang="es-MX" dirty="0">
                          <a:effectLst/>
                          <a:latin typeface="Cambria" panose="02040503050406030204" pitchFamily="18" charset="0"/>
                          <a:ea typeface="Cambria" panose="02040503050406030204" pitchFamily="18" charset="0"/>
                        </a:rPr>
                        <a:t>Agar sangre de caballo  al 5 % </a:t>
                      </a:r>
                    </a:p>
                  </a:txBody>
                  <a:tcPr marL="0" marR="0" marT="0" marB="0" anchor="ctr"/>
                </a:tc>
                <a:tc>
                  <a:txBody>
                    <a:bodyPr/>
                    <a:lstStyle/>
                    <a:p>
                      <a:pPr algn="ctr"/>
                      <a:r>
                        <a:rPr lang="es-EC">
                          <a:effectLst/>
                          <a:latin typeface="Cambria" panose="02040503050406030204" pitchFamily="18" charset="0"/>
                          <a:ea typeface="Cambria" panose="02040503050406030204" pitchFamily="18" charset="0"/>
                        </a:rPr>
                        <a:t>Caballo</a:t>
                      </a:r>
                    </a:p>
                  </a:txBody>
                  <a:tcPr marL="0" marR="0" marT="0" marB="0" anchor="ctr"/>
                </a:tc>
                <a:extLst>
                  <a:ext uri="{0D108BD9-81ED-4DB2-BD59-A6C34878D82A}">
                    <a16:rowId xmlns:a16="http://schemas.microsoft.com/office/drawing/2014/main" val="3116861186"/>
                  </a:ext>
                </a:extLst>
              </a:tr>
              <a:tr h="327785">
                <a:tc>
                  <a:txBody>
                    <a:bodyPr/>
                    <a:lstStyle/>
                    <a:p>
                      <a:r>
                        <a:rPr lang="es-EC" dirty="0">
                          <a:effectLst/>
                          <a:latin typeface="Cambria" panose="02040503050406030204" pitchFamily="18" charset="0"/>
                          <a:ea typeface="Cambria" panose="02040503050406030204" pitchFamily="18" charset="0"/>
                        </a:rPr>
                        <a:t>Agar Mueller Hinton + sangre de borrego al 5%</a:t>
                      </a:r>
                    </a:p>
                  </a:txBody>
                  <a:tcPr marL="0" marR="0" marT="0" marB="0" anchor="ctr"/>
                </a:tc>
                <a:tc>
                  <a:txBody>
                    <a:bodyPr/>
                    <a:lstStyle/>
                    <a:p>
                      <a:pPr algn="ctr"/>
                      <a:r>
                        <a:rPr lang="es-EC">
                          <a:effectLst/>
                          <a:latin typeface="Cambria" panose="02040503050406030204" pitchFamily="18" charset="0"/>
                          <a:ea typeface="Cambria" panose="02040503050406030204" pitchFamily="18" charset="0"/>
                        </a:rPr>
                        <a:t>Borrego</a:t>
                      </a:r>
                    </a:p>
                  </a:txBody>
                  <a:tcPr marL="0" marR="0" marT="0" marB="0" anchor="ctr"/>
                </a:tc>
                <a:extLst>
                  <a:ext uri="{0D108BD9-81ED-4DB2-BD59-A6C34878D82A}">
                    <a16:rowId xmlns:a16="http://schemas.microsoft.com/office/drawing/2014/main" val="2952643207"/>
                  </a:ext>
                </a:extLst>
              </a:tr>
              <a:tr h="234923">
                <a:tc>
                  <a:txBody>
                    <a:bodyPr/>
                    <a:lstStyle/>
                    <a:p>
                      <a:r>
                        <a:rPr lang="es-EC" dirty="0">
                          <a:effectLst/>
                          <a:latin typeface="Cambria" panose="02040503050406030204" pitchFamily="18" charset="0"/>
                          <a:ea typeface="Cambria" panose="02040503050406030204" pitchFamily="18" charset="0"/>
                        </a:rPr>
                        <a:t>Agar sangre de borrego al 5%</a:t>
                      </a:r>
                    </a:p>
                  </a:txBody>
                  <a:tcPr marL="0" marR="0" marT="0" marB="0" anchor="ctr"/>
                </a:tc>
                <a:tc>
                  <a:txBody>
                    <a:bodyPr/>
                    <a:lstStyle/>
                    <a:p>
                      <a:pPr algn="ctr"/>
                      <a:r>
                        <a:rPr lang="es-EC">
                          <a:effectLst/>
                          <a:latin typeface="Cambria" panose="02040503050406030204" pitchFamily="18" charset="0"/>
                          <a:ea typeface="Cambria" panose="02040503050406030204" pitchFamily="18" charset="0"/>
                        </a:rPr>
                        <a:t>Borrego</a:t>
                      </a:r>
                    </a:p>
                  </a:txBody>
                  <a:tcPr marL="0" marR="0" marT="0" marB="0" anchor="ctr"/>
                </a:tc>
                <a:extLst>
                  <a:ext uri="{0D108BD9-81ED-4DB2-BD59-A6C34878D82A}">
                    <a16:rowId xmlns:a16="http://schemas.microsoft.com/office/drawing/2014/main" val="3287030665"/>
                  </a:ext>
                </a:extLst>
              </a:tr>
              <a:tr h="234923">
                <a:tc>
                  <a:txBody>
                    <a:bodyPr/>
                    <a:lstStyle/>
                    <a:p>
                      <a:r>
                        <a:rPr lang="es-EC" dirty="0">
                          <a:effectLst/>
                          <a:latin typeface="Cambria" panose="02040503050406030204" pitchFamily="18" charset="0"/>
                          <a:ea typeface="Cambria" panose="02040503050406030204" pitchFamily="18" charset="0"/>
                        </a:rPr>
                        <a:t>Agar chocolate + suplemento</a:t>
                      </a:r>
                    </a:p>
                  </a:txBody>
                  <a:tcPr marL="0" marR="0" marT="0" marB="0" anchor="ctr"/>
                </a:tc>
                <a:tc>
                  <a:txBody>
                    <a:bodyPr/>
                    <a:lstStyle/>
                    <a:p>
                      <a:pPr algn="ctr"/>
                      <a:r>
                        <a:rPr lang="es-EC" dirty="0">
                          <a:effectLst/>
                          <a:latin typeface="Cambria" panose="02040503050406030204" pitchFamily="18" charset="0"/>
                          <a:ea typeface="Cambria" panose="02040503050406030204" pitchFamily="18" charset="0"/>
                        </a:rPr>
                        <a:t>Caballo</a:t>
                      </a:r>
                    </a:p>
                  </a:txBody>
                  <a:tcPr marL="0" marR="0" marT="0" marB="0" anchor="ctr"/>
                </a:tc>
                <a:extLst>
                  <a:ext uri="{0D108BD9-81ED-4DB2-BD59-A6C34878D82A}">
                    <a16:rowId xmlns:a16="http://schemas.microsoft.com/office/drawing/2014/main" val="2778781479"/>
                  </a:ext>
                </a:extLst>
              </a:tr>
              <a:tr h="234923">
                <a:tc>
                  <a:txBody>
                    <a:bodyPr/>
                    <a:lstStyle/>
                    <a:p>
                      <a:r>
                        <a:rPr lang="es-EC" dirty="0">
                          <a:effectLst/>
                          <a:latin typeface="Cambria" panose="02040503050406030204" pitchFamily="18" charset="0"/>
                          <a:ea typeface="Cambria" panose="02040503050406030204" pitchFamily="18" charset="0"/>
                        </a:rPr>
                        <a:t>Agar Reagan </a:t>
                      </a:r>
                      <a:r>
                        <a:rPr lang="es-EC" dirty="0" err="1">
                          <a:effectLst/>
                          <a:latin typeface="Cambria" panose="02040503050406030204" pitchFamily="18" charset="0"/>
                          <a:ea typeface="Cambria" panose="02040503050406030204" pitchFamily="18" charset="0"/>
                        </a:rPr>
                        <a:t>Lowe</a:t>
                      </a:r>
                      <a:endParaRPr lang="es-EC" dirty="0">
                        <a:effectLst/>
                        <a:latin typeface="Cambria" panose="02040503050406030204" pitchFamily="18" charset="0"/>
                        <a:ea typeface="Cambria" panose="02040503050406030204" pitchFamily="18" charset="0"/>
                      </a:endParaRPr>
                    </a:p>
                  </a:txBody>
                  <a:tcPr marL="0" marR="0" marT="0" marB="0" anchor="ctr"/>
                </a:tc>
                <a:tc>
                  <a:txBody>
                    <a:bodyPr/>
                    <a:lstStyle/>
                    <a:p>
                      <a:pPr algn="ctr"/>
                      <a:r>
                        <a:rPr lang="es-EC" dirty="0">
                          <a:effectLst/>
                          <a:latin typeface="Cambria" panose="02040503050406030204" pitchFamily="18" charset="0"/>
                          <a:ea typeface="Cambria" panose="02040503050406030204" pitchFamily="18" charset="0"/>
                        </a:rPr>
                        <a:t>Caballo</a:t>
                      </a:r>
                    </a:p>
                  </a:txBody>
                  <a:tcPr marL="0" marR="0" marT="0" marB="0" anchor="ctr"/>
                </a:tc>
                <a:extLst>
                  <a:ext uri="{0D108BD9-81ED-4DB2-BD59-A6C34878D82A}">
                    <a16:rowId xmlns:a16="http://schemas.microsoft.com/office/drawing/2014/main" val="3642713299"/>
                  </a:ext>
                </a:extLst>
              </a:tr>
              <a:tr h="234923">
                <a:tc>
                  <a:txBody>
                    <a:bodyPr/>
                    <a:lstStyle/>
                    <a:p>
                      <a:r>
                        <a:rPr lang="es-EC" dirty="0">
                          <a:effectLst/>
                          <a:latin typeface="Cambria" panose="02040503050406030204" pitchFamily="18" charset="0"/>
                          <a:ea typeface="Cambria" panose="02040503050406030204" pitchFamily="18" charset="0"/>
                        </a:rPr>
                        <a:t>Agar Reagan </a:t>
                      </a:r>
                      <a:r>
                        <a:rPr lang="es-EC" dirty="0" err="1">
                          <a:effectLst/>
                          <a:latin typeface="Cambria" panose="02040503050406030204" pitchFamily="18" charset="0"/>
                          <a:ea typeface="Cambria" panose="02040503050406030204" pitchFamily="18" charset="0"/>
                        </a:rPr>
                        <a:t>Lowe</a:t>
                      </a:r>
                      <a:r>
                        <a:rPr lang="es-EC" dirty="0">
                          <a:effectLst/>
                          <a:latin typeface="Cambria" panose="02040503050406030204" pitchFamily="18" charset="0"/>
                          <a:ea typeface="Cambria" panose="02040503050406030204" pitchFamily="18" charset="0"/>
                        </a:rPr>
                        <a:t> + cefalexina</a:t>
                      </a:r>
                    </a:p>
                  </a:txBody>
                  <a:tcPr marL="0" marR="0" marT="0" marB="0" anchor="ctr"/>
                </a:tc>
                <a:tc>
                  <a:txBody>
                    <a:bodyPr/>
                    <a:lstStyle/>
                    <a:p>
                      <a:pPr algn="ctr"/>
                      <a:r>
                        <a:rPr lang="es-EC" dirty="0">
                          <a:effectLst/>
                          <a:latin typeface="Cambria" panose="02040503050406030204" pitchFamily="18" charset="0"/>
                          <a:ea typeface="Cambria" panose="02040503050406030204" pitchFamily="18" charset="0"/>
                        </a:rPr>
                        <a:t>Caballo</a:t>
                      </a:r>
                    </a:p>
                  </a:txBody>
                  <a:tcPr marL="0" marR="0" marT="0" marB="0" anchor="ctr"/>
                </a:tc>
                <a:extLst>
                  <a:ext uri="{0D108BD9-81ED-4DB2-BD59-A6C34878D82A}">
                    <a16:rowId xmlns:a16="http://schemas.microsoft.com/office/drawing/2014/main" val="3092692043"/>
                  </a:ext>
                </a:extLst>
              </a:tr>
              <a:tr h="237312">
                <a:tc>
                  <a:txBody>
                    <a:bodyPr/>
                    <a:lstStyle/>
                    <a:p>
                      <a:r>
                        <a:rPr lang="es-EC" dirty="0">
                          <a:effectLst/>
                          <a:latin typeface="Cambria" panose="02040503050406030204" pitchFamily="18" charset="0"/>
                          <a:ea typeface="Cambria" panose="02040503050406030204" pitchFamily="18" charset="0"/>
                        </a:rPr>
                        <a:t>Sangre de caballo fresca (vial)</a:t>
                      </a:r>
                    </a:p>
                  </a:txBody>
                  <a:tcPr marL="0" marR="0" marT="0" marB="0" anchor="ctr"/>
                </a:tc>
                <a:tc>
                  <a:txBody>
                    <a:bodyPr/>
                    <a:lstStyle/>
                    <a:p>
                      <a:pPr algn="ctr"/>
                      <a:r>
                        <a:rPr lang="es-EC" dirty="0">
                          <a:effectLst/>
                          <a:latin typeface="Cambria" panose="02040503050406030204" pitchFamily="18" charset="0"/>
                          <a:ea typeface="Cambria" panose="02040503050406030204" pitchFamily="18" charset="0"/>
                        </a:rPr>
                        <a:t>Caballo</a:t>
                      </a:r>
                    </a:p>
                  </a:txBody>
                  <a:tcPr marL="0" marR="0" marT="0" marB="0" anchor="ctr"/>
                </a:tc>
                <a:extLst>
                  <a:ext uri="{0D108BD9-81ED-4DB2-BD59-A6C34878D82A}">
                    <a16:rowId xmlns:a16="http://schemas.microsoft.com/office/drawing/2014/main" val="3367877577"/>
                  </a:ext>
                </a:extLst>
              </a:tr>
              <a:tr h="351692">
                <a:tc>
                  <a:txBody>
                    <a:bodyPr/>
                    <a:lstStyle/>
                    <a:p>
                      <a:r>
                        <a:rPr lang="es-EC" dirty="0">
                          <a:effectLst/>
                          <a:latin typeface="Cambria" panose="02040503050406030204" pitchFamily="18" charset="0"/>
                          <a:ea typeface="Cambria" panose="02040503050406030204" pitchFamily="18" charset="0"/>
                        </a:rPr>
                        <a:t>Sangre de borrego fresca (vial)</a:t>
                      </a:r>
                    </a:p>
                  </a:txBody>
                  <a:tcPr marL="0" marR="0" marT="0" marB="0" anchor="ctr"/>
                </a:tc>
                <a:tc>
                  <a:txBody>
                    <a:bodyPr/>
                    <a:lstStyle/>
                    <a:p>
                      <a:pPr algn="ctr"/>
                      <a:r>
                        <a:rPr lang="es-EC" dirty="0">
                          <a:effectLst/>
                          <a:latin typeface="Cambria" panose="02040503050406030204" pitchFamily="18" charset="0"/>
                          <a:ea typeface="Cambria" panose="02040503050406030204" pitchFamily="18" charset="0"/>
                        </a:rPr>
                        <a:t>Borrego</a:t>
                      </a:r>
                    </a:p>
                  </a:txBody>
                  <a:tcPr marL="0" marR="0" marT="0" marB="0" anchor="ctr"/>
                </a:tc>
                <a:extLst>
                  <a:ext uri="{0D108BD9-81ED-4DB2-BD59-A6C34878D82A}">
                    <a16:rowId xmlns:a16="http://schemas.microsoft.com/office/drawing/2014/main" val="1900576279"/>
                  </a:ext>
                </a:extLst>
              </a:tr>
            </a:tbl>
          </a:graphicData>
        </a:graphic>
      </p:graphicFrame>
      <p:sp>
        <p:nvSpPr>
          <p:cNvPr id="7" name="CuadroTexto 6">
            <a:extLst>
              <a:ext uri="{FF2B5EF4-FFF2-40B4-BE49-F238E27FC236}">
                <a16:creationId xmlns:a16="http://schemas.microsoft.com/office/drawing/2014/main" id="{97A7B931-A1CA-BF48-1401-19C9D42C8508}"/>
              </a:ext>
            </a:extLst>
          </p:cNvPr>
          <p:cNvSpPr txBox="1"/>
          <p:nvPr/>
        </p:nvSpPr>
        <p:spPr>
          <a:xfrm>
            <a:off x="681711" y="1227041"/>
            <a:ext cx="10501716" cy="338554"/>
          </a:xfrm>
          <a:prstGeom prst="rect">
            <a:avLst/>
          </a:prstGeom>
          <a:noFill/>
        </p:spPr>
        <p:txBody>
          <a:bodyPr wrap="square">
            <a:spAutoFit/>
          </a:bodyPr>
          <a:lstStyle/>
          <a:p>
            <a:r>
              <a:rPr lang="es-ES" sz="1600" b="1" dirty="0">
                <a:solidFill>
                  <a:srgbClr val="365F91"/>
                </a:solidFill>
                <a:latin typeface="Cambria" panose="02040503050406030204" pitchFamily="18" charset="0"/>
                <a:ea typeface="Times New Roman" panose="02020603050405020304" pitchFamily="18" charset="0"/>
              </a:rPr>
              <a:t>2</a:t>
            </a:r>
            <a:r>
              <a:rPr lang="es-ES" sz="1600" b="1" kern="0" dirty="0">
                <a:solidFill>
                  <a:srgbClr val="365F91"/>
                </a:solidFill>
                <a:effectLst/>
                <a:latin typeface="Cambria" panose="02040503050406030204" pitchFamily="18" charset="0"/>
                <a:ea typeface="Times New Roman" panose="02020603050405020304" pitchFamily="18" charset="0"/>
              </a:rPr>
              <a:t>.- </a:t>
            </a:r>
            <a:r>
              <a:rPr lang="es-ES" sz="1600" b="1" dirty="0">
                <a:solidFill>
                  <a:srgbClr val="365F91"/>
                </a:solidFill>
                <a:latin typeface="Cambria" panose="02040503050406030204" pitchFamily="18" charset="0"/>
                <a:ea typeface="Times New Roman" panose="02020603050405020304" pitchFamily="18" charset="0"/>
              </a:rPr>
              <a:t>Producción de </a:t>
            </a:r>
            <a:r>
              <a:rPr lang="es-ES" sz="1600" b="1" kern="0" dirty="0">
                <a:solidFill>
                  <a:srgbClr val="365F91"/>
                </a:solidFill>
                <a:effectLst/>
                <a:latin typeface="Cambria" panose="02040503050406030204" pitchFamily="18" charset="0"/>
                <a:ea typeface="Times New Roman" panose="02020603050405020304" pitchFamily="18" charset="0"/>
              </a:rPr>
              <a:t>Medios de Cultivo con sangre de bovino/ovino</a:t>
            </a:r>
            <a:r>
              <a:rPr lang="es-ES" sz="1600" b="1" dirty="0">
                <a:solidFill>
                  <a:srgbClr val="365F91"/>
                </a:solidFill>
                <a:latin typeface="Cambria" panose="02040503050406030204" pitchFamily="18" charset="0"/>
                <a:ea typeface="Times New Roman" panose="02020603050405020304" pitchFamily="18" charset="0"/>
              </a:rPr>
              <a:t> :</a:t>
            </a:r>
            <a:endParaRPr lang="es-EC" sz="1600" dirty="0"/>
          </a:p>
        </p:txBody>
      </p:sp>
    </p:spTree>
    <p:extLst>
      <p:ext uri="{BB962C8B-B14F-4D97-AF65-F5344CB8AC3E}">
        <p14:creationId xmlns:p14="http://schemas.microsoft.com/office/powerpoint/2010/main" val="32453135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114">
          <a:extLst>
            <a:ext uri="{FF2B5EF4-FFF2-40B4-BE49-F238E27FC236}">
              <a16:creationId xmlns:a16="http://schemas.microsoft.com/office/drawing/2014/main" id="{51CE2B14-A2D6-DA37-5766-1A04D0D1D326}"/>
            </a:ext>
          </a:extLst>
        </p:cNvPr>
        <p:cNvGrpSpPr/>
        <p:nvPr/>
      </p:nvGrpSpPr>
      <p:grpSpPr>
        <a:xfrm>
          <a:off x="0" y="0"/>
          <a:ext cx="0" cy="0"/>
          <a:chOff x="0" y="0"/>
          <a:chExt cx="0" cy="0"/>
        </a:xfrm>
      </p:grpSpPr>
      <p:sp>
        <p:nvSpPr>
          <p:cNvPr id="116" name="Google Shape;116;p4">
            <a:extLst>
              <a:ext uri="{FF2B5EF4-FFF2-40B4-BE49-F238E27FC236}">
                <a16:creationId xmlns:a16="http://schemas.microsoft.com/office/drawing/2014/main" id="{866701AF-AFD2-724A-BDDB-CB95ABC36FF6}"/>
              </a:ext>
            </a:extLst>
          </p:cNvPr>
          <p:cNvSpPr txBox="1"/>
          <p:nvPr/>
        </p:nvSpPr>
        <p:spPr>
          <a:xfrm>
            <a:off x="725058" y="231150"/>
            <a:ext cx="5275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C" sz="2800" b="0" i="0" u="none" strike="noStrike" cap="none" dirty="0">
                <a:solidFill>
                  <a:srgbClr val="32266B"/>
                </a:solidFill>
                <a:latin typeface="Arial"/>
                <a:ea typeface="Arial"/>
                <a:cs typeface="Arial"/>
                <a:sym typeface="Arial"/>
              </a:rPr>
              <a:t>Título de la diapositiva</a:t>
            </a:r>
            <a:endParaRPr sz="2800" b="0" i="0" u="none" strike="noStrike" cap="none" dirty="0">
              <a:solidFill>
                <a:srgbClr val="32266B"/>
              </a:solidFill>
              <a:latin typeface="Arial"/>
              <a:ea typeface="Arial"/>
              <a:cs typeface="Arial"/>
              <a:sym typeface="Arial"/>
            </a:endParaRPr>
          </a:p>
        </p:txBody>
      </p:sp>
      <p:grpSp>
        <p:nvGrpSpPr>
          <p:cNvPr id="2" name="Grupo 1">
            <a:extLst>
              <a:ext uri="{FF2B5EF4-FFF2-40B4-BE49-F238E27FC236}">
                <a16:creationId xmlns:a16="http://schemas.microsoft.com/office/drawing/2014/main" id="{1ECB266B-25F9-BF6D-B9B9-4233CA87491E}"/>
              </a:ext>
            </a:extLst>
          </p:cNvPr>
          <p:cNvGrpSpPr/>
          <p:nvPr/>
        </p:nvGrpSpPr>
        <p:grpSpPr>
          <a:xfrm>
            <a:off x="515816" y="116726"/>
            <a:ext cx="10951125" cy="785952"/>
            <a:chOff x="71692" y="4038642"/>
            <a:chExt cx="1770477" cy="990827"/>
          </a:xfrm>
        </p:grpSpPr>
        <p:sp>
          <p:nvSpPr>
            <p:cNvPr id="3" name="Rectángulo 2">
              <a:extLst>
                <a:ext uri="{FF2B5EF4-FFF2-40B4-BE49-F238E27FC236}">
                  <a16:creationId xmlns:a16="http://schemas.microsoft.com/office/drawing/2014/main" id="{BE5419C8-290F-6611-A2F7-6349D0ED1601}"/>
                </a:ext>
              </a:extLst>
            </p:cNvPr>
            <p:cNvSpPr/>
            <p:nvPr/>
          </p:nvSpPr>
          <p:spPr>
            <a:xfrm>
              <a:off x="117528" y="4038642"/>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7B84DE70-109E-6BAC-2C5F-DD944E36BED6}"/>
                </a:ext>
              </a:extLst>
            </p:cNvPr>
            <p:cNvSpPr txBox="1"/>
            <p:nvPr/>
          </p:nvSpPr>
          <p:spPr>
            <a:xfrm>
              <a:off x="71692" y="4136526"/>
              <a:ext cx="172464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marL="0" lvl="0" indent="0" algn="ctr" defTabSz="488950">
                <a:lnSpc>
                  <a:spcPct val="90000"/>
                </a:lnSpc>
                <a:spcBef>
                  <a:spcPct val="0"/>
                </a:spcBef>
                <a:spcAft>
                  <a:spcPct val="35000"/>
                </a:spcAft>
                <a:buNone/>
              </a:pPr>
              <a:r>
                <a:rPr lang="es-MX" sz="2800" kern="1200" dirty="0"/>
                <a:t>PLATAFORMA DE MEDIOS DE CULTIVOS</a:t>
              </a:r>
              <a:endParaRPr lang="es-EC" sz="2800" kern="1200" dirty="0"/>
            </a:p>
          </p:txBody>
        </p:sp>
      </p:grpSp>
      <p:sp>
        <p:nvSpPr>
          <p:cNvPr id="6" name="CuadroTexto 5">
            <a:extLst>
              <a:ext uri="{FF2B5EF4-FFF2-40B4-BE49-F238E27FC236}">
                <a16:creationId xmlns:a16="http://schemas.microsoft.com/office/drawing/2014/main" id="{B4F428BA-96DA-6B01-AD3C-8EB7423F4B8A}"/>
              </a:ext>
            </a:extLst>
          </p:cNvPr>
          <p:cNvSpPr txBox="1"/>
          <p:nvPr/>
        </p:nvSpPr>
        <p:spPr>
          <a:xfrm>
            <a:off x="799330" y="1268251"/>
            <a:ext cx="10501716" cy="400110"/>
          </a:xfrm>
          <a:prstGeom prst="rect">
            <a:avLst/>
          </a:prstGeom>
          <a:noFill/>
        </p:spPr>
        <p:txBody>
          <a:bodyPr wrap="square">
            <a:spAutoFit/>
          </a:bodyPr>
          <a:lstStyle/>
          <a:p>
            <a:pPr algn="ctr"/>
            <a:r>
              <a:rPr lang="es-ES" sz="2000" b="1" kern="0" dirty="0">
                <a:solidFill>
                  <a:srgbClr val="365F91"/>
                </a:solidFill>
                <a:effectLst/>
                <a:latin typeface="Cambria" panose="02040503050406030204" pitchFamily="18" charset="0"/>
                <a:ea typeface="Times New Roman" panose="02020603050405020304" pitchFamily="18" charset="0"/>
              </a:rPr>
              <a:t>Plataforma dedicada a la producción</a:t>
            </a:r>
            <a:endParaRPr lang="es-EC" sz="2000" dirty="0"/>
          </a:p>
        </p:txBody>
      </p:sp>
      <p:pic>
        <p:nvPicPr>
          <p:cNvPr id="8" name="Imagen 7">
            <a:extLst>
              <a:ext uri="{FF2B5EF4-FFF2-40B4-BE49-F238E27FC236}">
                <a16:creationId xmlns:a16="http://schemas.microsoft.com/office/drawing/2014/main" id="{C5656E92-3E61-7B19-6F8D-0AF7CB77BBDF}"/>
              </a:ext>
            </a:extLst>
          </p:cNvPr>
          <p:cNvPicPr>
            <a:picLocks noChangeAspect="1"/>
          </p:cNvPicPr>
          <p:nvPr/>
        </p:nvPicPr>
        <p:blipFill>
          <a:blip r:embed="rId6"/>
          <a:stretch>
            <a:fillRect/>
          </a:stretch>
        </p:blipFill>
        <p:spPr>
          <a:xfrm>
            <a:off x="6457643" y="5585107"/>
            <a:ext cx="1126351" cy="102357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C4FDB2B9-94FE-A440-2A29-F5AAEB0CC976}"/>
              </a:ext>
            </a:extLst>
          </p:cNvPr>
          <p:cNvPicPr>
            <a:picLocks noChangeAspect="1"/>
          </p:cNvPicPr>
          <p:nvPr/>
        </p:nvPicPr>
        <p:blipFill>
          <a:blip r:embed="rId7"/>
          <a:stretch>
            <a:fillRect/>
          </a:stretch>
        </p:blipFill>
        <p:spPr>
          <a:xfrm>
            <a:off x="4783777" y="5585107"/>
            <a:ext cx="1391139" cy="1043354"/>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3BB0E084-F3A3-9A24-B083-F9251929C816}"/>
              </a:ext>
            </a:extLst>
          </p:cNvPr>
          <p:cNvPicPr>
            <a:picLocks noChangeAspect="1"/>
          </p:cNvPicPr>
          <p:nvPr/>
        </p:nvPicPr>
        <p:blipFill>
          <a:blip r:embed="rId8"/>
          <a:stretch>
            <a:fillRect/>
          </a:stretch>
        </p:blipFill>
        <p:spPr>
          <a:xfrm>
            <a:off x="7866721" y="5585107"/>
            <a:ext cx="1364760" cy="102357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5" name="WhatsApp Video 2024-10-04 at 12.03.01 PM">
            <a:hlinkClick r:id="" action="ppaction://media"/>
            <a:extLst>
              <a:ext uri="{FF2B5EF4-FFF2-40B4-BE49-F238E27FC236}">
                <a16:creationId xmlns:a16="http://schemas.microsoft.com/office/drawing/2014/main" id="{10492330-3EAA-48CB-8702-771F40F59872}"/>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2094535" y="745830"/>
            <a:ext cx="8077200" cy="4572000"/>
          </a:xfrm>
          <a:prstGeom prst="rect">
            <a:avLst/>
          </a:prstGeom>
        </p:spPr>
      </p:pic>
    </p:spTree>
    <p:extLst>
      <p:ext uri="{BB962C8B-B14F-4D97-AF65-F5344CB8AC3E}">
        <p14:creationId xmlns:p14="http://schemas.microsoft.com/office/powerpoint/2010/main" val="654245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4">
          <a:extLst>
            <a:ext uri="{FF2B5EF4-FFF2-40B4-BE49-F238E27FC236}">
              <a16:creationId xmlns:a16="http://schemas.microsoft.com/office/drawing/2014/main" id="{98A416E5-563B-C610-EBEE-FDE88C868AA4}"/>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2621DC21-D615-286C-3DD4-FDD11F80D348}"/>
              </a:ext>
            </a:extLst>
          </p:cNvPr>
          <p:cNvGrpSpPr/>
          <p:nvPr/>
        </p:nvGrpSpPr>
        <p:grpSpPr>
          <a:xfrm>
            <a:off x="762194" y="217850"/>
            <a:ext cx="10667611" cy="779012"/>
            <a:chOff x="185184" y="4948356"/>
            <a:chExt cx="1724641" cy="982078"/>
          </a:xfrm>
        </p:grpSpPr>
        <p:sp>
          <p:nvSpPr>
            <p:cNvPr id="3" name="Rectángulo 2">
              <a:extLst>
                <a:ext uri="{FF2B5EF4-FFF2-40B4-BE49-F238E27FC236}">
                  <a16:creationId xmlns:a16="http://schemas.microsoft.com/office/drawing/2014/main" id="{56B64FED-92BE-30A6-E222-3A8E87C1F858}"/>
                </a:ext>
              </a:extLst>
            </p:cNvPr>
            <p:cNvSpPr/>
            <p:nvPr/>
          </p:nvSpPr>
          <p:spPr>
            <a:xfrm>
              <a:off x="185184" y="4948356"/>
              <a:ext cx="1724641" cy="8929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a:extLst>
                <a:ext uri="{FF2B5EF4-FFF2-40B4-BE49-F238E27FC236}">
                  <a16:creationId xmlns:a16="http://schemas.microsoft.com/office/drawing/2014/main" id="{8C0EF779-708D-7B25-73F1-FF2F76C3244F}"/>
                </a:ext>
              </a:extLst>
            </p:cNvPr>
            <p:cNvSpPr txBox="1"/>
            <p:nvPr/>
          </p:nvSpPr>
          <p:spPr>
            <a:xfrm>
              <a:off x="221194" y="5037491"/>
              <a:ext cx="1652621" cy="892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126004" numCol="1" spcCol="1270" anchor="ctr" anchorCtr="0">
              <a:noAutofit/>
            </a:bodyPr>
            <a:lstStyle/>
            <a:p>
              <a:pPr lvl="0"/>
              <a:r>
                <a:rPr lang="es-MX" sz="3600" dirty="0"/>
                <a:t>PLATAFORMA DE BIOTERIOS</a:t>
              </a:r>
              <a:endParaRPr lang="es-EC" sz="3600" dirty="0"/>
            </a:p>
          </p:txBody>
        </p:sp>
      </p:grpSp>
      <p:pic>
        <p:nvPicPr>
          <p:cNvPr id="8" name="Imagen 7">
            <a:extLst>
              <a:ext uri="{FF2B5EF4-FFF2-40B4-BE49-F238E27FC236}">
                <a16:creationId xmlns:a16="http://schemas.microsoft.com/office/drawing/2014/main" id="{8E978470-A84B-A54C-3094-6CB2F12AC298}"/>
              </a:ext>
            </a:extLst>
          </p:cNvPr>
          <p:cNvPicPr>
            <a:picLocks noChangeAspect="1"/>
          </p:cNvPicPr>
          <p:nvPr/>
        </p:nvPicPr>
        <p:blipFill>
          <a:blip r:embed="rId4"/>
          <a:srcRect l="26114" t="21050" r="32692" b="7686"/>
          <a:stretch/>
        </p:blipFill>
        <p:spPr>
          <a:xfrm>
            <a:off x="4704167" y="5520053"/>
            <a:ext cx="937380" cy="936995"/>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E87CFCC1-A4BD-6814-96AA-BA163A03087C}"/>
              </a:ext>
            </a:extLst>
          </p:cNvPr>
          <p:cNvPicPr>
            <a:picLocks noChangeAspect="1"/>
          </p:cNvPicPr>
          <p:nvPr/>
        </p:nvPicPr>
        <p:blipFill>
          <a:blip r:embed="rId5"/>
          <a:stretch>
            <a:fillRect/>
          </a:stretch>
        </p:blipFill>
        <p:spPr>
          <a:xfrm>
            <a:off x="5861059" y="5598721"/>
            <a:ext cx="967023"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a:extLst>
              <a:ext uri="{FF2B5EF4-FFF2-40B4-BE49-F238E27FC236}">
                <a16:creationId xmlns:a16="http://schemas.microsoft.com/office/drawing/2014/main" id="{6BF7ADBF-8BE9-7242-ADDE-FB40BCC81872}"/>
              </a:ext>
            </a:extLst>
          </p:cNvPr>
          <p:cNvPicPr>
            <a:picLocks noChangeAspect="1"/>
          </p:cNvPicPr>
          <p:nvPr/>
        </p:nvPicPr>
        <p:blipFill>
          <a:blip r:embed="rId6"/>
          <a:stretch>
            <a:fillRect/>
          </a:stretch>
        </p:blipFill>
        <p:spPr>
          <a:xfrm>
            <a:off x="8358364" y="5598721"/>
            <a:ext cx="895498" cy="83927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a:extLst>
              <a:ext uri="{FF2B5EF4-FFF2-40B4-BE49-F238E27FC236}">
                <a16:creationId xmlns:a16="http://schemas.microsoft.com/office/drawing/2014/main" id="{447BB639-73D2-7C6D-B98A-45F16CBDA515}"/>
              </a:ext>
            </a:extLst>
          </p:cNvPr>
          <p:cNvPicPr>
            <a:picLocks noChangeAspect="1"/>
          </p:cNvPicPr>
          <p:nvPr/>
        </p:nvPicPr>
        <p:blipFill>
          <a:blip r:embed="rId7"/>
          <a:stretch>
            <a:fillRect/>
          </a:stretch>
        </p:blipFill>
        <p:spPr>
          <a:xfrm>
            <a:off x="7109711" y="5598721"/>
            <a:ext cx="967024" cy="85832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6081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1065</Words>
  <Application>Microsoft Office PowerPoint</Application>
  <PresentationFormat>Panorámica</PresentationFormat>
  <Paragraphs>155</Paragraphs>
  <Slides>27</Slides>
  <Notes>24</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Cambria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Iliana Alicia Caicedo Castro</cp:lastModifiedBy>
  <cp:revision>8</cp:revision>
  <dcterms:created xsi:type="dcterms:W3CDTF">2021-05-27T23:45:58Z</dcterms:created>
  <dcterms:modified xsi:type="dcterms:W3CDTF">2024-10-04T17:23:30Z</dcterms:modified>
</cp:coreProperties>
</file>