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62" r:id="rId3"/>
    <p:sldId id="259" r:id="rId4"/>
    <p:sldId id="269" r:id="rId5"/>
    <p:sldId id="270" r:id="rId6"/>
    <p:sldId id="271" r:id="rId7"/>
    <p:sldId id="273" r:id="rId8"/>
    <p:sldId id="276" r:id="rId9"/>
    <p:sldId id="393" r:id="rId10"/>
    <p:sldId id="394" r:id="rId11"/>
    <p:sldId id="278" r:id="rId12"/>
    <p:sldId id="277" r:id="rId13"/>
    <p:sldId id="400" r:id="rId14"/>
    <p:sldId id="399" r:id="rId15"/>
    <p:sldId id="401" r:id="rId16"/>
    <p:sldId id="404" r:id="rId17"/>
    <p:sldId id="405" r:id="rId18"/>
    <p:sldId id="264" r:id="rId19"/>
    <p:sldId id="26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EvClpo3+vgbS9Mai1pr7/177H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image" Target="../media/image2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jpe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image" Target="../media/image2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jpe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68649-BB24-4843-8F1C-E1683736823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2B05EF0-2C54-4E1D-AAE4-170C03BE5FE2}">
      <dgm:prSet phldrT="[Texto]"/>
      <dgm:spPr/>
      <dgm:t>
        <a:bodyPr/>
        <a:lstStyle/>
        <a:p>
          <a:r>
            <a:rPr lang="es-ES" dirty="0"/>
            <a:t>1</a:t>
          </a:r>
          <a:endParaRPr lang="es-EC" dirty="0"/>
        </a:p>
      </dgm:t>
    </dgm:pt>
    <dgm:pt modelId="{641E6060-446C-49AC-9C5B-8299720ECE84}" type="parTrans" cxnId="{BC67887E-47CC-42FB-B317-69FB450EF0D4}">
      <dgm:prSet/>
      <dgm:spPr/>
      <dgm:t>
        <a:bodyPr/>
        <a:lstStyle/>
        <a:p>
          <a:endParaRPr lang="es-EC"/>
        </a:p>
      </dgm:t>
    </dgm:pt>
    <dgm:pt modelId="{139261DB-2BEE-4383-9D97-7C3E7C089DFD}" type="sibTrans" cxnId="{BC67887E-47CC-42FB-B317-69FB450EF0D4}">
      <dgm:prSet/>
      <dgm:spPr/>
      <dgm:t>
        <a:bodyPr/>
        <a:lstStyle/>
        <a:p>
          <a:endParaRPr lang="es-EC"/>
        </a:p>
      </dgm:t>
    </dgm:pt>
    <dgm:pt modelId="{F6E146CD-3040-4D9D-9918-9C5F6D672345}">
      <dgm:prSet phldrT="[Texto]"/>
      <dgm:spPr/>
      <dgm:t>
        <a:bodyPr/>
        <a:lstStyle/>
        <a:p>
          <a:r>
            <a:rPr lang="es-EC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Ejecutar plan de obtención de serpientes de las especies Bothrops asper y Bothrops atrox de las provincias de Orellana, Los Ríos, Morona Santiago, Esmeraldas, Guayas y Manabí.</a:t>
          </a:r>
          <a:endParaRPr lang="es-EC" dirty="0"/>
        </a:p>
      </dgm:t>
    </dgm:pt>
    <dgm:pt modelId="{E75493E1-48F5-4075-8F65-293138AA0306}" type="parTrans" cxnId="{46F41C23-949F-49CA-9886-0116BD452FA5}">
      <dgm:prSet/>
      <dgm:spPr/>
      <dgm:t>
        <a:bodyPr/>
        <a:lstStyle/>
        <a:p>
          <a:endParaRPr lang="es-EC"/>
        </a:p>
      </dgm:t>
    </dgm:pt>
    <dgm:pt modelId="{12D760CC-18F2-4CC7-ABD1-629FDADF0D98}" type="sibTrans" cxnId="{46F41C23-949F-49CA-9886-0116BD452FA5}">
      <dgm:prSet/>
      <dgm:spPr/>
      <dgm:t>
        <a:bodyPr/>
        <a:lstStyle/>
        <a:p>
          <a:endParaRPr lang="es-EC"/>
        </a:p>
      </dgm:t>
    </dgm:pt>
    <dgm:pt modelId="{40EA5335-10E2-4FC5-BFDA-2AEE84B5B96C}">
      <dgm:prSet phldrT="[Texto]"/>
      <dgm:spPr/>
      <dgm:t>
        <a:bodyPr/>
        <a:lstStyle/>
        <a:p>
          <a:r>
            <a:rPr lang="es-ES" dirty="0"/>
            <a:t>2</a:t>
          </a:r>
          <a:endParaRPr lang="es-EC" dirty="0"/>
        </a:p>
      </dgm:t>
    </dgm:pt>
    <dgm:pt modelId="{0FC7A88C-F7ED-4F23-A429-485C88F03BF7}" type="parTrans" cxnId="{E2FE5A50-E882-4E02-AC04-0F334CEB2EF9}">
      <dgm:prSet/>
      <dgm:spPr/>
      <dgm:t>
        <a:bodyPr/>
        <a:lstStyle/>
        <a:p>
          <a:endParaRPr lang="es-EC"/>
        </a:p>
      </dgm:t>
    </dgm:pt>
    <dgm:pt modelId="{42FFCA70-09F8-423D-888F-CAF292595AFB}" type="sibTrans" cxnId="{E2FE5A50-E882-4E02-AC04-0F334CEB2EF9}">
      <dgm:prSet/>
      <dgm:spPr/>
      <dgm:t>
        <a:bodyPr/>
        <a:lstStyle/>
        <a:p>
          <a:endParaRPr lang="es-EC"/>
        </a:p>
      </dgm:t>
    </dgm:pt>
    <dgm:pt modelId="{704D11E7-76F5-44BD-9A08-FFA5474D8E88}">
      <dgm:prSet phldrT="[Texto]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es-ES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s-EC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Efectuar proceso de extracción de venenos de las serpientes de las diferentes localidades para la formación de lotes de veneno.</a:t>
          </a:r>
          <a:endParaRPr lang="es-EC" dirty="0"/>
        </a:p>
      </dgm:t>
    </dgm:pt>
    <dgm:pt modelId="{EF2FA3AB-B1AB-41CC-B7BB-B1CAAF26B260}" type="parTrans" cxnId="{FAE77F8F-A4A4-4AEF-9A7A-0EF1E563FA94}">
      <dgm:prSet/>
      <dgm:spPr/>
      <dgm:t>
        <a:bodyPr/>
        <a:lstStyle/>
        <a:p>
          <a:endParaRPr lang="es-EC"/>
        </a:p>
      </dgm:t>
    </dgm:pt>
    <dgm:pt modelId="{6055FF84-1722-41C8-A5B0-0860A68C8231}" type="sibTrans" cxnId="{FAE77F8F-A4A4-4AEF-9A7A-0EF1E563FA94}">
      <dgm:prSet/>
      <dgm:spPr/>
      <dgm:t>
        <a:bodyPr/>
        <a:lstStyle/>
        <a:p>
          <a:endParaRPr lang="es-EC"/>
        </a:p>
      </dgm:t>
    </dgm:pt>
    <dgm:pt modelId="{34675B6E-32A1-40DD-9E1D-1910B1312410}">
      <dgm:prSet phldrT="[Texto]"/>
      <dgm:spPr/>
      <dgm:t>
        <a:bodyPr/>
        <a:lstStyle/>
        <a:p>
          <a:r>
            <a:rPr lang="es-ES" dirty="0"/>
            <a:t>3</a:t>
          </a:r>
          <a:endParaRPr lang="es-EC" dirty="0"/>
        </a:p>
      </dgm:t>
    </dgm:pt>
    <dgm:pt modelId="{A075A594-0D28-4CFC-92A8-578A1C0F7370}" type="parTrans" cxnId="{1AD26B87-4C37-46F9-A23C-53798B879729}">
      <dgm:prSet/>
      <dgm:spPr/>
      <dgm:t>
        <a:bodyPr/>
        <a:lstStyle/>
        <a:p>
          <a:endParaRPr lang="es-EC"/>
        </a:p>
      </dgm:t>
    </dgm:pt>
    <dgm:pt modelId="{920ABC25-217A-4BD9-8E5C-CCF451043794}" type="sibTrans" cxnId="{1AD26B87-4C37-46F9-A23C-53798B879729}">
      <dgm:prSet/>
      <dgm:spPr/>
      <dgm:t>
        <a:bodyPr/>
        <a:lstStyle/>
        <a:p>
          <a:endParaRPr lang="es-EC"/>
        </a:p>
      </dgm:t>
    </dgm:pt>
    <dgm:pt modelId="{AD8501F2-70C3-4D9F-8E9A-16A53F44952C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C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Determinar la Dosis Letal 50 del veneno proveniente de las diferentes provincias a nivel nacional para establecer su potencia tóxica.</a:t>
          </a:r>
          <a:endParaRPr lang="es-EC" dirty="0"/>
        </a:p>
      </dgm:t>
    </dgm:pt>
    <dgm:pt modelId="{4E5DA8A9-66CD-42FE-80C9-7C8535C5E669}" type="parTrans" cxnId="{16623168-E59B-4609-8619-8E2910207DE5}">
      <dgm:prSet/>
      <dgm:spPr/>
      <dgm:t>
        <a:bodyPr/>
        <a:lstStyle/>
        <a:p>
          <a:endParaRPr lang="es-EC"/>
        </a:p>
      </dgm:t>
    </dgm:pt>
    <dgm:pt modelId="{67D6F34A-6A9F-403C-B673-F7BD0A0896C7}" type="sibTrans" cxnId="{16623168-E59B-4609-8619-8E2910207DE5}">
      <dgm:prSet/>
      <dgm:spPr/>
      <dgm:t>
        <a:bodyPr/>
        <a:lstStyle/>
        <a:p>
          <a:endParaRPr lang="es-EC"/>
        </a:p>
      </dgm:t>
    </dgm:pt>
    <dgm:pt modelId="{081AE70F-CB77-4CC4-8FC7-17C9822954E7}">
      <dgm:prSet phldrT="[Texto]"/>
      <dgm:spPr/>
      <dgm:t>
        <a:bodyPr/>
        <a:lstStyle/>
        <a:p>
          <a:r>
            <a:rPr lang="es-ES" dirty="0"/>
            <a:t>4</a:t>
          </a:r>
          <a:endParaRPr lang="es-EC" dirty="0"/>
        </a:p>
      </dgm:t>
    </dgm:pt>
    <dgm:pt modelId="{F11084DA-AB5B-4383-826C-3C2D641CA22E}" type="parTrans" cxnId="{91F3DC14-1DF9-410F-9E56-15B394A50776}">
      <dgm:prSet/>
      <dgm:spPr/>
      <dgm:t>
        <a:bodyPr/>
        <a:lstStyle/>
        <a:p>
          <a:endParaRPr lang="es-EC"/>
        </a:p>
      </dgm:t>
    </dgm:pt>
    <dgm:pt modelId="{1DB4668D-C718-4AF6-83C7-02360132C001}" type="sibTrans" cxnId="{91F3DC14-1DF9-410F-9E56-15B394A50776}">
      <dgm:prSet/>
      <dgm:spPr/>
      <dgm:t>
        <a:bodyPr/>
        <a:lstStyle/>
        <a:p>
          <a:endParaRPr lang="es-EC"/>
        </a:p>
      </dgm:t>
    </dgm:pt>
    <dgm:pt modelId="{9C40266F-1E33-4042-99EA-15EA6FA5A753}">
      <dgm:prSet phldrT="[Texto]"/>
      <dgm:spPr/>
      <dgm:t>
        <a:bodyPr/>
        <a:lstStyle/>
        <a:p>
          <a:r>
            <a:rPr lang="es-ES" dirty="0"/>
            <a:t>5</a:t>
          </a:r>
          <a:endParaRPr lang="es-EC" dirty="0"/>
        </a:p>
      </dgm:t>
    </dgm:pt>
    <dgm:pt modelId="{F8953567-DBEE-45D0-9587-303D00DABE47}" type="parTrans" cxnId="{91F04CEE-3DC4-4033-BD25-7F34C1DD524C}">
      <dgm:prSet/>
      <dgm:spPr/>
      <dgm:t>
        <a:bodyPr/>
        <a:lstStyle/>
        <a:p>
          <a:endParaRPr lang="es-EC"/>
        </a:p>
      </dgm:t>
    </dgm:pt>
    <dgm:pt modelId="{DD0DF97E-4566-44AB-A974-E9E0375ED971}" type="sibTrans" cxnId="{91F04CEE-3DC4-4033-BD25-7F34C1DD524C}">
      <dgm:prSet/>
      <dgm:spPr/>
      <dgm:t>
        <a:bodyPr/>
        <a:lstStyle/>
        <a:p>
          <a:endParaRPr lang="es-EC"/>
        </a:p>
      </dgm:t>
    </dgm:pt>
    <dgm:pt modelId="{7BF4FE75-E0E2-45DB-B256-541CFB06505B}">
      <dgm:prSet phldrT="[Texto]"/>
      <dgm:spPr/>
      <dgm:t>
        <a:bodyPr/>
        <a:lstStyle/>
        <a:p>
          <a:r>
            <a:rPr lang="es-ES" dirty="0"/>
            <a:t>6</a:t>
          </a:r>
          <a:endParaRPr lang="es-EC" dirty="0"/>
        </a:p>
      </dgm:t>
    </dgm:pt>
    <dgm:pt modelId="{996B3EC4-9C10-4851-B0D2-1EA1B80E9750}" type="parTrans" cxnId="{70BDF358-3BC7-473D-9515-92D2B4CB84B8}">
      <dgm:prSet/>
      <dgm:spPr/>
      <dgm:t>
        <a:bodyPr/>
        <a:lstStyle/>
        <a:p>
          <a:endParaRPr lang="es-EC"/>
        </a:p>
      </dgm:t>
    </dgm:pt>
    <dgm:pt modelId="{8AA35B78-6EEC-4E0D-8B24-058B393C7733}" type="sibTrans" cxnId="{70BDF358-3BC7-473D-9515-92D2B4CB84B8}">
      <dgm:prSet/>
      <dgm:spPr/>
      <dgm:t>
        <a:bodyPr/>
        <a:lstStyle/>
        <a:p>
          <a:endParaRPr lang="es-EC"/>
        </a:p>
      </dgm:t>
    </dgm:pt>
    <dgm:pt modelId="{DC6CBC3D-8B0E-4AD3-8C3E-4D79FE1CA184}">
      <dgm:prSet phldrT="[Texto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C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Analizar el perfil bioquímico de los venenos de las diferentes provincias a través de técnicas de cromatografía líquida y electroforesis en gel.</a:t>
          </a:r>
          <a:endParaRPr lang="es-EC" dirty="0"/>
        </a:p>
      </dgm:t>
    </dgm:pt>
    <dgm:pt modelId="{C5D0C961-1EDB-4C7C-9AAB-C7A838AC7E93}" type="parTrans" cxnId="{9EACDAA3-3C42-415C-A8CD-E83C7ACA6A3B}">
      <dgm:prSet/>
      <dgm:spPr/>
      <dgm:t>
        <a:bodyPr/>
        <a:lstStyle/>
        <a:p>
          <a:endParaRPr lang="es-EC"/>
        </a:p>
      </dgm:t>
    </dgm:pt>
    <dgm:pt modelId="{C50AC1CC-3448-47C9-BE80-03F74B01B9DB}" type="sibTrans" cxnId="{9EACDAA3-3C42-415C-A8CD-E83C7ACA6A3B}">
      <dgm:prSet/>
      <dgm:spPr/>
      <dgm:t>
        <a:bodyPr/>
        <a:lstStyle/>
        <a:p>
          <a:endParaRPr lang="es-EC"/>
        </a:p>
      </dgm:t>
    </dgm:pt>
    <dgm:pt modelId="{5F814194-1781-4A76-A80A-1881A4C09C0F}">
      <dgm:prSet phldrT="[Texto]"/>
      <dgm:spPr/>
      <dgm:t>
        <a:bodyPr/>
        <a:lstStyle/>
        <a:p>
          <a:pPr>
            <a:buNone/>
          </a:pPr>
          <a:r>
            <a:rPr lang="es-EC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Formular el veneno de referencia nacional.</a:t>
          </a:r>
          <a:endParaRPr lang="es-EC" dirty="0"/>
        </a:p>
      </dgm:t>
    </dgm:pt>
    <dgm:pt modelId="{93F881A7-109B-4C57-8275-9FDBFD58B035}" type="parTrans" cxnId="{FC2FBD50-127D-4E86-99DC-81DFBCA6A3E6}">
      <dgm:prSet/>
      <dgm:spPr/>
      <dgm:t>
        <a:bodyPr/>
        <a:lstStyle/>
        <a:p>
          <a:endParaRPr lang="es-EC"/>
        </a:p>
      </dgm:t>
    </dgm:pt>
    <dgm:pt modelId="{25FC50E4-DE74-4AC4-BEF9-F50CF21F64F7}" type="sibTrans" cxnId="{FC2FBD50-127D-4E86-99DC-81DFBCA6A3E6}">
      <dgm:prSet/>
      <dgm:spPr/>
      <dgm:t>
        <a:bodyPr/>
        <a:lstStyle/>
        <a:p>
          <a:endParaRPr lang="es-EC"/>
        </a:p>
      </dgm:t>
    </dgm:pt>
    <dgm:pt modelId="{3B7233E0-6BD7-4047-903F-53608CF07578}">
      <dgm:prSet phldrT="[Texto]"/>
      <dgm:spPr/>
      <dgm:t>
        <a:bodyPr/>
        <a:lstStyle/>
        <a:p>
          <a:pPr>
            <a:buNone/>
          </a:pPr>
          <a:r>
            <a:rPr lang="es-EC" b="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Validar el veneno de referencia nacional versus antivenenos comerciales de circulación nacional.</a:t>
          </a:r>
          <a:endParaRPr lang="es-EC" dirty="0"/>
        </a:p>
      </dgm:t>
    </dgm:pt>
    <dgm:pt modelId="{555356CD-846F-4017-83DF-EBB74E087AEA}" type="parTrans" cxnId="{B0493455-15BD-467B-BC16-D04622C67C66}">
      <dgm:prSet/>
      <dgm:spPr/>
      <dgm:t>
        <a:bodyPr/>
        <a:lstStyle/>
        <a:p>
          <a:endParaRPr lang="es-EC"/>
        </a:p>
      </dgm:t>
    </dgm:pt>
    <dgm:pt modelId="{FDF985E1-6210-4CF2-9518-06A6E85B82F0}" type="sibTrans" cxnId="{B0493455-15BD-467B-BC16-D04622C67C66}">
      <dgm:prSet/>
      <dgm:spPr/>
      <dgm:t>
        <a:bodyPr/>
        <a:lstStyle/>
        <a:p>
          <a:endParaRPr lang="es-EC"/>
        </a:p>
      </dgm:t>
    </dgm:pt>
    <dgm:pt modelId="{092903E4-DFB7-47CD-AC60-FA26A52EFE97}">
      <dgm:prSet/>
      <dgm:spPr/>
      <dgm:t>
        <a:bodyPr/>
        <a:lstStyle/>
        <a:p>
          <a:endParaRPr lang="es-EC" dirty="0">
            <a:effectLst/>
            <a:latin typeface="Verdana" panose="020B060403050404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44E74-16CD-43F8-8D91-9F5BFD2CB7A5}" type="parTrans" cxnId="{2BF4CD9A-C22C-403C-B89B-93AA48D35D4C}">
      <dgm:prSet/>
      <dgm:spPr/>
      <dgm:t>
        <a:bodyPr/>
        <a:lstStyle/>
        <a:p>
          <a:endParaRPr lang="es-EC"/>
        </a:p>
      </dgm:t>
    </dgm:pt>
    <dgm:pt modelId="{1D5D7702-241A-46A8-8FA1-19B5736B2BF7}" type="sibTrans" cxnId="{2BF4CD9A-C22C-403C-B89B-93AA48D35D4C}">
      <dgm:prSet/>
      <dgm:spPr/>
      <dgm:t>
        <a:bodyPr/>
        <a:lstStyle/>
        <a:p>
          <a:endParaRPr lang="es-EC"/>
        </a:p>
      </dgm:t>
    </dgm:pt>
    <dgm:pt modelId="{E6E78504-F65D-4A44-9768-2FE1235CE34A}" type="pres">
      <dgm:prSet presAssocID="{DA068649-BB24-4843-8F1C-E16837368231}" presName="linearFlow" presStyleCnt="0">
        <dgm:presLayoutVars>
          <dgm:dir/>
          <dgm:animLvl val="lvl"/>
          <dgm:resizeHandles val="exact"/>
        </dgm:presLayoutVars>
      </dgm:prSet>
      <dgm:spPr/>
    </dgm:pt>
    <dgm:pt modelId="{879ED9AC-B558-4F65-800E-056F184CAF98}" type="pres">
      <dgm:prSet presAssocID="{42B05EF0-2C54-4E1D-AAE4-170C03BE5FE2}" presName="composite" presStyleCnt="0"/>
      <dgm:spPr/>
    </dgm:pt>
    <dgm:pt modelId="{D70FBEB9-7B47-46D9-839B-99D4B433720A}" type="pres">
      <dgm:prSet presAssocID="{42B05EF0-2C54-4E1D-AAE4-170C03BE5FE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E38E5F8A-640F-49F4-BC60-2D170169B46B}" type="pres">
      <dgm:prSet presAssocID="{42B05EF0-2C54-4E1D-AAE4-170C03BE5FE2}" presName="descendantText" presStyleLbl="alignAcc1" presStyleIdx="0" presStyleCnt="6" custLinFactNeighborX="-604" custLinFactNeighborY="-4693">
        <dgm:presLayoutVars>
          <dgm:bulletEnabled val="1"/>
        </dgm:presLayoutVars>
      </dgm:prSet>
      <dgm:spPr/>
    </dgm:pt>
    <dgm:pt modelId="{CC1C3972-350D-4D8E-BCFE-0996D80D8450}" type="pres">
      <dgm:prSet presAssocID="{139261DB-2BEE-4383-9D97-7C3E7C089DFD}" presName="sp" presStyleCnt="0"/>
      <dgm:spPr/>
    </dgm:pt>
    <dgm:pt modelId="{41986D38-BC42-4EA1-AED4-48AC27678677}" type="pres">
      <dgm:prSet presAssocID="{40EA5335-10E2-4FC5-BFDA-2AEE84B5B96C}" presName="composite" presStyleCnt="0"/>
      <dgm:spPr/>
    </dgm:pt>
    <dgm:pt modelId="{03CB425F-D5ED-4EFB-A6C4-BD5B238839E1}" type="pres">
      <dgm:prSet presAssocID="{40EA5335-10E2-4FC5-BFDA-2AEE84B5B96C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303CAF7-3DE4-4F91-A0B2-05A3A28FA6B1}" type="pres">
      <dgm:prSet presAssocID="{40EA5335-10E2-4FC5-BFDA-2AEE84B5B96C}" presName="descendantText" presStyleLbl="alignAcc1" presStyleIdx="1" presStyleCnt="6">
        <dgm:presLayoutVars>
          <dgm:bulletEnabled val="1"/>
        </dgm:presLayoutVars>
      </dgm:prSet>
      <dgm:spPr/>
    </dgm:pt>
    <dgm:pt modelId="{4EBB7D29-3BE7-4CAD-B5BC-BE4967FB2E4D}" type="pres">
      <dgm:prSet presAssocID="{42FFCA70-09F8-423D-888F-CAF292595AFB}" presName="sp" presStyleCnt="0"/>
      <dgm:spPr/>
    </dgm:pt>
    <dgm:pt modelId="{5E74BEA5-3159-4A93-A41F-D31A90C867E5}" type="pres">
      <dgm:prSet presAssocID="{34675B6E-32A1-40DD-9E1D-1910B1312410}" presName="composite" presStyleCnt="0"/>
      <dgm:spPr/>
    </dgm:pt>
    <dgm:pt modelId="{8B94547B-75B5-47CE-878B-88C4F3EA5065}" type="pres">
      <dgm:prSet presAssocID="{34675B6E-32A1-40DD-9E1D-1910B1312410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AD846998-09FF-44B8-A602-074C2F1FE2FC}" type="pres">
      <dgm:prSet presAssocID="{34675B6E-32A1-40DD-9E1D-1910B1312410}" presName="descendantText" presStyleLbl="alignAcc1" presStyleIdx="2" presStyleCnt="6">
        <dgm:presLayoutVars>
          <dgm:bulletEnabled val="1"/>
        </dgm:presLayoutVars>
      </dgm:prSet>
      <dgm:spPr/>
    </dgm:pt>
    <dgm:pt modelId="{FE7D6F90-AB41-46D7-859D-A1B749C3975F}" type="pres">
      <dgm:prSet presAssocID="{920ABC25-217A-4BD9-8E5C-CCF451043794}" presName="sp" presStyleCnt="0"/>
      <dgm:spPr/>
    </dgm:pt>
    <dgm:pt modelId="{DE4926C7-8B80-4B9D-A90D-8E39CB889069}" type="pres">
      <dgm:prSet presAssocID="{081AE70F-CB77-4CC4-8FC7-17C9822954E7}" presName="composite" presStyleCnt="0"/>
      <dgm:spPr/>
    </dgm:pt>
    <dgm:pt modelId="{E0049C82-A017-4DA3-8440-9A70B1B061BA}" type="pres">
      <dgm:prSet presAssocID="{081AE70F-CB77-4CC4-8FC7-17C9822954E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8C577A0-9852-478A-A1F8-E4ECD4F1EDD9}" type="pres">
      <dgm:prSet presAssocID="{081AE70F-CB77-4CC4-8FC7-17C9822954E7}" presName="descendantText" presStyleLbl="alignAcc1" presStyleIdx="3" presStyleCnt="6">
        <dgm:presLayoutVars>
          <dgm:bulletEnabled val="1"/>
        </dgm:presLayoutVars>
      </dgm:prSet>
      <dgm:spPr/>
    </dgm:pt>
    <dgm:pt modelId="{5A57EE73-A64E-46B9-8A77-B171725D9A51}" type="pres">
      <dgm:prSet presAssocID="{1DB4668D-C718-4AF6-83C7-02360132C001}" presName="sp" presStyleCnt="0"/>
      <dgm:spPr/>
    </dgm:pt>
    <dgm:pt modelId="{7004A254-0FBB-4B68-A9AC-4766E6DAB1A0}" type="pres">
      <dgm:prSet presAssocID="{9C40266F-1E33-4042-99EA-15EA6FA5A753}" presName="composite" presStyleCnt="0"/>
      <dgm:spPr/>
    </dgm:pt>
    <dgm:pt modelId="{7EF8B4BD-B8A8-45B8-8D68-96912980A7CE}" type="pres">
      <dgm:prSet presAssocID="{9C40266F-1E33-4042-99EA-15EA6FA5A753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83464EF0-750C-4C92-8B7B-4EA3E3343E04}" type="pres">
      <dgm:prSet presAssocID="{9C40266F-1E33-4042-99EA-15EA6FA5A753}" presName="descendantText" presStyleLbl="alignAcc1" presStyleIdx="4" presStyleCnt="6">
        <dgm:presLayoutVars>
          <dgm:bulletEnabled val="1"/>
        </dgm:presLayoutVars>
      </dgm:prSet>
      <dgm:spPr/>
    </dgm:pt>
    <dgm:pt modelId="{987B6BA5-73F6-4778-9C6B-0B66C4A62FEA}" type="pres">
      <dgm:prSet presAssocID="{DD0DF97E-4566-44AB-A974-E9E0375ED971}" presName="sp" presStyleCnt="0"/>
      <dgm:spPr/>
    </dgm:pt>
    <dgm:pt modelId="{015320E4-2E19-4932-90ED-06721375995B}" type="pres">
      <dgm:prSet presAssocID="{7BF4FE75-E0E2-45DB-B256-541CFB06505B}" presName="composite" presStyleCnt="0"/>
      <dgm:spPr/>
    </dgm:pt>
    <dgm:pt modelId="{1B8312F8-0C38-4021-8C93-ABDC21450F1A}" type="pres">
      <dgm:prSet presAssocID="{7BF4FE75-E0E2-45DB-B256-541CFB06505B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FE4D5602-79AA-4A9E-8985-7368E088A8ED}" type="pres">
      <dgm:prSet presAssocID="{7BF4FE75-E0E2-45DB-B256-541CFB06505B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6827E00-FE35-41E3-8FE8-1BF0E28AC28A}" type="presOf" srcId="{092903E4-DFB7-47CD-AC60-FA26A52EFE97}" destId="{FE4D5602-79AA-4A9E-8985-7368E088A8ED}" srcOrd="0" destOrd="1" presId="urn:microsoft.com/office/officeart/2005/8/layout/chevron2"/>
    <dgm:cxn modelId="{4B3D8402-3406-41AB-9EBC-4DE90FF4707C}" type="presOf" srcId="{AD8501F2-70C3-4D9F-8E9A-16A53F44952C}" destId="{AD846998-09FF-44B8-A602-074C2F1FE2FC}" srcOrd="0" destOrd="0" presId="urn:microsoft.com/office/officeart/2005/8/layout/chevron2"/>
    <dgm:cxn modelId="{B6F78F02-8A73-4C22-8D70-E3BC4086766B}" type="presOf" srcId="{7BF4FE75-E0E2-45DB-B256-541CFB06505B}" destId="{1B8312F8-0C38-4021-8C93-ABDC21450F1A}" srcOrd="0" destOrd="0" presId="urn:microsoft.com/office/officeart/2005/8/layout/chevron2"/>
    <dgm:cxn modelId="{FC4BAA04-2407-4231-88E0-2FEADF0CB068}" type="presOf" srcId="{3B7233E0-6BD7-4047-903F-53608CF07578}" destId="{FE4D5602-79AA-4A9E-8985-7368E088A8ED}" srcOrd="0" destOrd="0" presId="urn:microsoft.com/office/officeart/2005/8/layout/chevron2"/>
    <dgm:cxn modelId="{91F3DC14-1DF9-410F-9E56-15B394A50776}" srcId="{DA068649-BB24-4843-8F1C-E16837368231}" destId="{081AE70F-CB77-4CC4-8FC7-17C9822954E7}" srcOrd="3" destOrd="0" parTransId="{F11084DA-AB5B-4383-826C-3C2D641CA22E}" sibTransId="{1DB4668D-C718-4AF6-83C7-02360132C001}"/>
    <dgm:cxn modelId="{46F41C23-949F-49CA-9886-0116BD452FA5}" srcId="{42B05EF0-2C54-4E1D-AAE4-170C03BE5FE2}" destId="{F6E146CD-3040-4D9D-9918-9C5F6D672345}" srcOrd="0" destOrd="0" parTransId="{E75493E1-48F5-4075-8F65-293138AA0306}" sibTransId="{12D760CC-18F2-4CC7-ABD1-629FDADF0D98}"/>
    <dgm:cxn modelId="{083F8E23-D88B-4610-9F1E-517D16974057}" type="presOf" srcId="{DC6CBC3D-8B0E-4AD3-8C3E-4D79FE1CA184}" destId="{88C577A0-9852-478A-A1F8-E4ECD4F1EDD9}" srcOrd="0" destOrd="0" presId="urn:microsoft.com/office/officeart/2005/8/layout/chevron2"/>
    <dgm:cxn modelId="{67F9A93D-EF8E-4510-AD3C-DCE3FF2A4EE7}" type="presOf" srcId="{704D11E7-76F5-44BD-9A08-FFA5474D8E88}" destId="{8303CAF7-3DE4-4F91-A0B2-05A3A28FA6B1}" srcOrd="0" destOrd="0" presId="urn:microsoft.com/office/officeart/2005/8/layout/chevron2"/>
    <dgm:cxn modelId="{16623168-E59B-4609-8619-8E2910207DE5}" srcId="{34675B6E-32A1-40DD-9E1D-1910B1312410}" destId="{AD8501F2-70C3-4D9F-8E9A-16A53F44952C}" srcOrd="0" destOrd="0" parTransId="{4E5DA8A9-66CD-42FE-80C9-7C8535C5E669}" sibTransId="{67D6F34A-6A9F-403C-B673-F7BD0A0896C7}"/>
    <dgm:cxn modelId="{E2FE5A50-E882-4E02-AC04-0F334CEB2EF9}" srcId="{DA068649-BB24-4843-8F1C-E16837368231}" destId="{40EA5335-10E2-4FC5-BFDA-2AEE84B5B96C}" srcOrd="1" destOrd="0" parTransId="{0FC7A88C-F7ED-4F23-A429-485C88F03BF7}" sibTransId="{42FFCA70-09F8-423D-888F-CAF292595AFB}"/>
    <dgm:cxn modelId="{FC2FBD50-127D-4E86-99DC-81DFBCA6A3E6}" srcId="{9C40266F-1E33-4042-99EA-15EA6FA5A753}" destId="{5F814194-1781-4A76-A80A-1881A4C09C0F}" srcOrd="0" destOrd="0" parTransId="{93F881A7-109B-4C57-8275-9FDBFD58B035}" sibTransId="{25FC50E4-DE74-4AC4-BEF9-F50CF21F64F7}"/>
    <dgm:cxn modelId="{B0493455-15BD-467B-BC16-D04622C67C66}" srcId="{7BF4FE75-E0E2-45DB-B256-541CFB06505B}" destId="{3B7233E0-6BD7-4047-903F-53608CF07578}" srcOrd="0" destOrd="0" parTransId="{555356CD-846F-4017-83DF-EBB74E087AEA}" sibTransId="{FDF985E1-6210-4CF2-9518-06A6E85B82F0}"/>
    <dgm:cxn modelId="{70BDF358-3BC7-473D-9515-92D2B4CB84B8}" srcId="{DA068649-BB24-4843-8F1C-E16837368231}" destId="{7BF4FE75-E0E2-45DB-B256-541CFB06505B}" srcOrd="5" destOrd="0" parTransId="{996B3EC4-9C10-4851-B0D2-1EA1B80E9750}" sibTransId="{8AA35B78-6EEC-4E0D-8B24-058B393C7733}"/>
    <dgm:cxn modelId="{BC67887E-47CC-42FB-B317-69FB450EF0D4}" srcId="{DA068649-BB24-4843-8F1C-E16837368231}" destId="{42B05EF0-2C54-4E1D-AAE4-170C03BE5FE2}" srcOrd="0" destOrd="0" parTransId="{641E6060-446C-49AC-9C5B-8299720ECE84}" sibTransId="{139261DB-2BEE-4383-9D97-7C3E7C089DFD}"/>
    <dgm:cxn modelId="{1AD26B87-4C37-46F9-A23C-53798B879729}" srcId="{DA068649-BB24-4843-8F1C-E16837368231}" destId="{34675B6E-32A1-40DD-9E1D-1910B1312410}" srcOrd="2" destOrd="0" parTransId="{A075A594-0D28-4CFC-92A8-578A1C0F7370}" sibTransId="{920ABC25-217A-4BD9-8E5C-CCF451043794}"/>
    <dgm:cxn modelId="{97C2858A-7993-4A3E-B89B-1AC82C9281FD}" type="presOf" srcId="{081AE70F-CB77-4CC4-8FC7-17C9822954E7}" destId="{E0049C82-A017-4DA3-8440-9A70B1B061BA}" srcOrd="0" destOrd="0" presId="urn:microsoft.com/office/officeart/2005/8/layout/chevron2"/>
    <dgm:cxn modelId="{D248308D-A9EF-4AC3-B24F-DE7F2CAEEF2A}" type="presOf" srcId="{5F814194-1781-4A76-A80A-1881A4C09C0F}" destId="{83464EF0-750C-4C92-8B7B-4EA3E3343E04}" srcOrd="0" destOrd="0" presId="urn:microsoft.com/office/officeart/2005/8/layout/chevron2"/>
    <dgm:cxn modelId="{FAE77F8F-A4A4-4AEF-9A7A-0EF1E563FA94}" srcId="{40EA5335-10E2-4FC5-BFDA-2AEE84B5B96C}" destId="{704D11E7-76F5-44BD-9A08-FFA5474D8E88}" srcOrd="0" destOrd="0" parTransId="{EF2FA3AB-B1AB-41CC-B7BB-B1CAAF26B260}" sibTransId="{6055FF84-1722-41C8-A5B0-0860A68C8231}"/>
    <dgm:cxn modelId="{2B5AD28F-2E1F-4066-8EAC-A01144D62109}" type="presOf" srcId="{F6E146CD-3040-4D9D-9918-9C5F6D672345}" destId="{E38E5F8A-640F-49F4-BC60-2D170169B46B}" srcOrd="0" destOrd="0" presId="urn:microsoft.com/office/officeart/2005/8/layout/chevron2"/>
    <dgm:cxn modelId="{2BF4CD9A-C22C-403C-B89B-93AA48D35D4C}" srcId="{7BF4FE75-E0E2-45DB-B256-541CFB06505B}" destId="{092903E4-DFB7-47CD-AC60-FA26A52EFE97}" srcOrd="1" destOrd="0" parTransId="{0B044E74-16CD-43F8-8D91-9F5BFD2CB7A5}" sibTransId="{1D5D7702-241A-46A8-8FA1-19B5736B2BF7}"/>
    <dgm:cxn modelId="{B4191A9D-D9B3-4A9C-9A59-C1B76925065B}" type="presOf" srcId="{34675B6E-32A1-40DD-9E1D-1910B1312410}" destId="{8B94547B-75B5-47CE-878B-88C4F3EA5065}" srcOrd="0" destOrd="0" presId="urn:microsoft.com/office/officeart/2005/8/layout/chevron2"/>
    <dgm:cxn modelId="{A021F7A1-3F0C-430B-B2E7-AB09FE4D1ECD}" type="presOf" srcId="{9C40266F-1E33-4042-99EA-15EA6FA5A753}" destId="{7EF8B4BD-B8A8-45B8-8D68-96912980A7CE}" srcOrd="0" destOrd="0" presId="urn:microsoft.com/office/officeart/2005/8/layout/chevron2"/>
    <dgm:cxn modelId="{9EACDAA3-3C42-415C-A8CD-E83C7ACA6A3B}" srcId="{081AE70F-CB77-4CC4-8FC7-17C9822954E7}" destId="{DC6CBC3D-8B0E-4AD3-8C3E-4D79FE1CA184}" srcOrd="0" destOrd="0" parTransId="{C5D0C961-1EDB-4C7C-9AAB-C7A838AC7E93}" sibTransId="{C50AC1CC-3448-47C9-BE80-03F74B01B9DB}"/>
    <dgm:cxn modelId="{B2DD4FC8-4FE6-4275-BB12-0A23FC85753E}" type="presOf" srcId="{40EA5335-10E2-4FC5-BFDA-2AEE84B5B96C}" destId="{03CB425F-D5ED-4EFB-A6C4-BD5B238839E1}" srcOrd="0" destOrd="0" presId="urn:microsoft.com/office/officeart/2005/8/layout/chevron2"/>
    <dgm:cxn modelId="{5C5A78E1-FC65-42AC-8427-257D4F68ECD8}" type="presOf" srcId="{42B05EF0-2C54-4E1D-AAE4-170C03BE5FE2}" destId="{D70FBEB9-7B47-46D9-839B-99D4B433720A}" srcOrd="0" destOrd="0" presId="urn:microsoft.com/office/officeart/2005/8/layout/chevron2"/>
    <dgm:cxn modelId="{F98CB5EC-E493-44F6-8E49-CDC2FCF7F3A6}" type="presOf" srcId="{DA068649-BB24-4843-8F1C-E16837368231}" destId="{E6E78504-F65D-4A44-9768-2FE1235CE34A}" srcOrd="0" destOrd="0" presId="urn:microsoft.com/office/officeart/2005/8/layout/chevron2"/>
    <dgm:cxn modelId="{91F04CEE-3DC4-4033-BD25-7F34C1DD524C}" srcId="{DA068649-BB24-4843-8F1C-E16837368231}" destId="{9C40266F-1E33-4042-99EA-15EA6FA5A753}" srcOrd="4" destOrd="0" parTransId="{F8953567-DBEE-45D0-9587-303D00DABE47}" sibTransId="{DD0DF97E-4566-44AB-A974-E9E0375ED971}"/>
    <dgm:cxn modelId="{19DB6895-7AD8-4CCA-BC69-9F00EDEA9B06}" type="presParOf" srcId="{E6E78504-F65D-4A44-9768-2FE1235CE34A}" destId="{879ED9AC-B558-4F65-800E-056F184CAF98}" srcOrd="0" destOrd="0" presId="urn:microsoft.com/office/officeart/2005/8/layout/chevron2"/>
    <dgm:cxn modelId="{63D49889-B18F-46B0-9039-2EA5DF96A104}" type="presParOf" srcId="{879ED9AC-B558-4F65-800E-056F184CAF98}" destId="{D70FBEB9-7B47-46D9-839B-99D4B433720A}" srcOrd="0" destOrd="0" presId="urn:microsoft.com/office/officeart/2005/8/layout/chevron2"/>
    <dgm:cxn modelId="{86DA44E1-699B-4187-BDBB-CDB48DB94A5B}" type="presParOf" srcId="{879ED9AC-B558-4F65-800E-056F184CAF98}" destId="{E38E5F8A-640F-49F4-BC60-2D170169B46B}" srcOrd="1" destOrd="0" presId="urn:microsoft.com/office/officeart/2005/8/layout/chevron2"/>
    <dgm:cxn modelId="{D19CA9E7-DA1A-4176-B3C8-BAC5646638D2}" type="presParOf" srcId="{E6E78504-F65D-4A44-9768-2FE1235CE34A}" destId="{CC1C3972-350D-4D8E-BCFE-0996D80D8450}" srcOrd="1" destOrd="0" presId="urn:microsoft.com/office/officeart/2005/8/layout/chevron2"/>
    <dgm:cxn modelId="{B95CDF95-8DE9-486B-8A62-CC9B4F00FC73}" type="presParOf" srcId="{E6E78504-F65D-4A44-9768-2FE1235CE34A}" destId="{41986D38-BC42-4EA1-AED4-48AC27678677}" srcOrd="2" destOrd="0" presId="urn:microsoft.com/office/officeart/2005/8/layout/chevron2"/>
    <dgm:cxn modelId="{78751357-D081-4A32-B03C-627F2649F21E}" type="presParOf" srcId="{41986D38-BC42-4EA1-AED4-48AC27678677}" destId="{03CB425F-D5ED-4EFB-A6C4-BD5B238839E1}" srcOrd="0" destOrd="0" presId="urn:microsoft.com/office/officeart/2005/8/layout/chevron2"/>
    <dgm:cxn modelId="{62C7489B-5740-4931-B00B-B129C08570FB}" type="presParOf" srcId="{41986D38-BC42-4EA1-AED4-48AC27678677}" destId="{8303CAF7-3DE4-4F91-A0B2-05A3A28FA6B1}" srcOrd="1" destOrd="0" presId="urn:microsoft.com/office/officeart/2005/8/layout/chevron2"/>
    <dgm:cxn modelId="{C9733D6C-E871-4C2B-885C-33D6CD81CF74}" type="presParOf" srcId="{E6E78504-F65D-4A44-9768-2FE1235CE34A}" destId="{4EBB7D29-3BE7-4CAD-B5BC-BE4967FB2E4D}" srcOrd="3" destOrd="0" presId="urn:microsoft.com/office/officeart/2005/8/layout/chevron2"/>
    <dgm:cxn modelId="{49498580-945E-45F3-B7D6-A08A935A4221}" type="presParOf" srcId="{E6E78504-F65D-4A44-9768-2FE1235CE34A}" destId="{5E74BEA5-3159-4A93-A41F-D31A90C867E5}" srcOrd="4" destOrd="0" presId="urn:microsoft.com/office/officeart/2005/8/layout/chevron2"/>
    <dgm:cxn modelId="{B81ACEEA-9CDE-4CDE-8819-4D40BB5E1B3A}" type="presParOf" srcId="{5E74BEA5-3159-4A93-A41F-D31A90C867E5}" destId="{8B94547B-75B5-47CE-878B-88C4F3EA5065}" srcOrd="0" destOrd="0" presId="urn:microsoft.com/office/officeart/2005/8/layout/chevron2"/>
    <dgm:cxn modelId="{7AB4B991-A897-43AA-94F1-C48CAB7B497A}" type="presParOf" srcId="{5E74BEA5-3159-4A93-A41F-D31A90C867E5}" destId="{AD846998-09FF-44B8-A602-074C2F1FE2FC}" srcOrd="1" destOrd="0" presId="urn:microsoft.com/office/officeart/2005/8/layout/chevron2"/>
    <dgm:cxn modelId="{1B05644C-2832-41E7-88DA-307A83EB3128}" type="presParOf" srcId="{E6E78504-F65D-4A44-9768-2FE1235CE34A}" destId="{FE7D6F90-AB41-46D7-859D-A1B749C3975F}" srcOrd="5" destOrd="0" presId="urn:microsoft.com/office/officeart/2005/8/layout/chevron2"/>
    <dgm:cxn modelId="{3C4539B5-1223-414F-9886-4D30FC2965B4}" type="presParOf" srcId="{E6E78504-F65D-4A44-9768-2FE1235CE34A}" destId="{DE4926C7-8B80-4B9D-A90D-8E39CB889069}" srcOrd="6" destOrd="0" presId="urn:microsoft.com/office/officeart/2005/8/layout/chevron2"/>
    <dgm:cxn modelId="{2580B5B2-90C7-445E-89AC-77F3671321A9}" type="presParOf" srcId="{DE4926C7-8B80-4B9D-A90D-8E39CB889069}" destId="{E0049C82-A017-4DA3-8440-9A70B1B061BA}" srcOrd="0" destOrd="0" presId="urn:microsoft.com/office/officeart/2005/8/layout/chevron2"/>
    <dgm:cxn modelId="{BC5E413A-51D1-4F7A-9CF7-6A3F6A508918}" type="presParOf" srcId="{DE4926C7-8B80-4B9D-A90D-8E39CB889069}" destId="{88C577A0-9852-478A-A1F8-E4ECD4F1EDD9}" srcOrd="1" destOrd="0" presId="urn:microsoft.com/office/officeart/2005/8/layout/chevron2"/>
    <dgm:cxn modelId="{4BF36DE0-DA00-4936-8F4F-8FF246FABF2D}" type="presParOf" srcId="{E6E78504-F65D-4A44-9768-2FE1235CE34A}" destId="{5A57EE73-A64E-46B9-8A77-B171725D9A51}" srcOrd="7" destOrd="0" presId="urn:microsoft.com/office/officeart/2005/8/layout/chevron2"/>
    <dgm:cxn modelId="{917E4ACA-64CD-483E-8910-8FF069908AAD}" type="presParOf" srcId="{E6E78504-F65D-4A44-9768-2FE1235CE34A}" destId="{7004A254-0FBB-4B68-A9AC-4766E6DAB1A0}" srcOrd="8" destOrd="0" presId="urn:microsoft.com/office/officeart/2005/8/layout/chevron2"/>
    <dgm:cxn modelId="{6D81EAE6-B981-4ABB-A508-E477F2AB36D6}" type="presParOf" srcId="{7004A254-0FBB-4B68-A9AC-4766E6DAB1A0}" destId="{7EF8B4BD-B8A8-45B8-8D68-96912980A7CE}" srcOrd="0" destOrd="0" presId="urn:microsoft.com/office/officeart/2005/8/layout/chevron2"/>
    <dgm:cxn modelId="{694E76A4-4BB1-49DF-BA14-54FE0F1A3B28}" type="presParOf" srcId="{7004A254-0FBB-4B68-A9AC-4766E6DAB1A0}" destId="{83464EF0-750C-4C92-8B7B-4EA3E3343E04}" srcOrd="1" destOrd="0" presId="urn:microsoft.com/office/officeart/2005/8/layout/chevron2"/>
    <dgm:cxn modelId="{9AC360EB-CDB2-4E08-9803-41DE87F38E66}" type="presParOf" srcId="{E6E78504-F65D-4A44-9768-2FE1235CE34A}" destId="{987B6BA5-73F6-4778-9C6B-0B66C4A62FEA}" srcOrd="9" destOrd="0" presId="urn:microsoft.com/office/officeart/2005/8/layout/chevron2"/>
    <dgm:cxn modelId="{62ED2736-634F-45ED-A4D8-63901126B04E}" type="presParOf" srcId="{E6E78504-F65D-4A44-9768-2FE1235CE34A}" destId="{015320E4-2E19-4932-90ED-06721375995B}" srcOrd="10" destOrd="0" presId="urn:microsoft.com/office/officeart/2005/8/layout/chevron2"/>
    <dgm:cxn modelId="{0A2517DB-DF03-4CF3-9626-4A46EDE75B48}" type="presParOf" srcId="{015320E4-2E19-4932-90ED-06721375995B}" destId="{1B8312F8-0C38-4021-8C93-ABDC21450F1A}" srcOrd="0" destOrd="0" presId="urn:microsoft.com/office/officeart/2005/8/layout/chevron2"/>
    <dgm:cxn modelId="{82EA4557-D5CC-49CF-B809-F1D0EC806A24}" type="presParOf" srcId="{015320E4-2E19-4932-90ED-06721375995B}" destId="{FE4D5602-79AA-4A9E-8985-7368E088A8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8CE86-3E00-49A7-86DE-54213D99C48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6B65BC9-48BD-4492-A336-A4A592F4A21E}">
      <dgm:prSet phldrT="[Texto]" custT="1"/>
      <dgm:spPr/>
      <dgm:t>
        <a:bodyPr/>
        <a:lstStyle/>
        <a:p>
          <a:pPr>
            <a:buNone/>
          </a:pPr>
          <a:endParaRPr lang="es-ES" sz="2000" b="0" i="1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>
            <a:buNone/>
          </a:pPr>
          <a:r>
            <a:rPr lang="es-ES" sz="1600" b="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OBJETIVO GENERAL.- Obtener la colección de venenos a partir de las especies de serpientes de importancia médica para la producción de sueros antiofídicos bothrópicos</a:t>
          </a:r>
          <a:r>
            <a:rPr lang="es-ES" sz="2000" b="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s-EC" sz="2000" dirty="0"/>
        </a:p>
      </dgm:t>
    </dgm:pt>
    <dgm:pt modelId="{CA962403-D02E-475E-BB9D-DC94D33907F2}" type="parTrans" cxnId="{82B02C17-7EE9-499E-88AD-E135CFFB41EF}">
      <dgm:prSet/>
      <dgm:spPr/>
      <dgm:t>
        <a:bodyPr/>
        <a:lstStyle/>
        <a:p>
          <a:endParaRPr lang="es-EC"/>
        </a:p>
      </dgm:t>
    </dgm:pt>
    <dgm:pt modelId="{1E8BE754-5B3D-4369-BA41-694439EE7CA7}" type="sibTrans" cxnId="{82B02C17-7EE9-499E-88AD-E135CFFB41EF}">
      <dgm:prSet/>
      <dgm:spPr/>
      <dgm:t>
        <a:bodyPr/>
        <a:lstStyle/>
        <a:p>
          <a:endParaRPr lang="es-EC"/>
        </a:p>
      </dgm:t>
    </dgm:pt>
    <dgm:pt modelId="{8AB965F6-FD48-45DE-8859-15074E2AD5E3}" type="pres">
      <dgm:prSet presAssocID="{B4D8CE86-3E00-49A7-86DE-54213D99C486}" presName="Name0" presStyleCnt="0">
        <dgm:presLayoutVars>
          <dgm:dir/>
          <dgm:resizeHandles val="exact"/>
        </dgm:presLayoutVars>
      </dgm:prSet>
      <dgm:spPr/>
    </dgm:pt>
    <dgm:pt modelId="{01D75B38-A8CB-4C83-BF84-24608EEA0292}" type="pres">
      <dgm:prSet presAssocID="{B4D8CE86-3E00-49A7-86DE-54213D99C486}" presName="fgShape" presStyleLbl="fgShp" presStyleIdx="0" presStyleCnt="1"/>
      <dgm:spPr/>
    </dgm:pt>
    <dgm:pt modelId="{7AC32FAB-5DE9-4909-93F1-D4CEB8AA7ED0}" type="pres">
      <dgm:prSet presAssocID="{B4D8CE86-3E00-49A7-86DE-54213D99C486}" presName="linComp" presStyleCnt="0"/>
      <dgm:spPr/>
    </dgm:pt>
    <dgm:pt modelId="{74AB1A82-0BBB-439F-8FB3-E2F6C10ACB10}" type="pres">
      <dgm:prSet presAssocID="{76B65BC9-48BD-4492-A336-A4A592F4A21E}" presName="compNode" presStyleCnt="0"/>
      <dgm:spPr/>
    </dgm:pt>
    <dgm:pt modelId="{E6DC47A5-9E09-4216-B808-7F9DBF87AC6D}" type="pres">
      <dgm:prSet presAssocID="{76B65BC9-48BD-4492-A336-A4A592F4A21E}" presName="bkgdShape" presStyleLbl="node1" presStyleIdx="0" presStyleCnt="1"/>
      <dgm:spPr/>
    </dgm:pt>
    <dgm:pt modelId="{6821482C-FF82-44CF-992F-D41B9B1FE36E}" type="pres">
      <dgm:prSet presAssocID="{76B65BC9-48BD-4492-A336-A4A592F4A21E}" presName="nodeTx" presStyleLbl="node1" presStyleIdx="0" presStyleCnt="1">
        <dgm:presLayoutVars>
          <dgm:bulletEnabled val="1"/>
        </dgm:presLayoutVars>
      </dgm:prSet>
      <dgm:spPr/>
    </dgm:pt>
    <dgm:pt modelId="{A98B7E7D-8E99-4545-9FF7-7258034DA006}" type="pres">
      <dgm:prSet presAssocID="{76B65BC9-48BD-4492-A336-A4A592F4A21E}" presName="invisiNode" presStyleLbl="node1" presStyleIdx="0" presStyleCnt="1"/>
      <dgm:spPr/>
    </dgm:pt>
    <dgm:pt modelId="{2A909AB7-72F2-4BBE-B613-217EC37461DE}" type="pres">
      <dgm:prSet presAssocID="{76B65BC9-48BD-4492-A336-A4A592F4A21E}" presName="imagNode" presStyleLbl="fgImgPlace1" presStyleIdx="0" presStyleCnt="1" custScaleX="103333" custScaleY="117505" custLinFactNeighborX="1039" custLinFactNeighborY="10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8BF85904-004E-4546-99D7-2586C8AC7223}" type="presOf" srcId="{76B65BC9-48BD-4492-A336-A4A592F4A21E}" destId="{E6DC47A5-9E09-4216-B808-7F9DBF87AC6D}" srcOrd="0" destOrd="0" presId="urn:microsoft.com/office/officeart/2005/8/layout/hList7"/>
    <dgm:cxn modelId="{82B02C17-7EE9-499E-88AD-E135CFFB41EF}" srcId="{B4D8CE86-3E00-49A7-86DE-54213D99C486}" destId="{76B65BC9-48BD-4492-A336-A4A592F4A21E}" srcOrd="0" destOrd="0" parTransId="{CA962403-D02E-475E-BB9D-DC94D33907F2}" sibTransId="{1E8BE754-5B3D-4369-BA41-694439EE7CA7}"/>
    <dgm:cxn modelId="{379AB635-8632-4C05-B314-7A625958AA43}" type="presOf" srcId="{76B65BC9-48BD-4492-A336-A4A592F4A21E}" destId="{6821482C-FF82-44CF-992F-D41B9B1FE36E}" srcOrd="1" destOrd="0" presId="urn:microsoft.com/office/officeart/2005/8/layout/hList7"/>
    <dgm:cxn modelId="{B893BD3C-3708-4937-A0D2-7F808C3A4EA0}" type="presOf" srcId="{B4D8CE86-3E00-49A7-86DE-54213D99C486}" destId="{8AB965F6-FD48-45DE-8859-15074E2AD5E3}" srcOrd="0" destOrd="0" presId="urn:microsoft.com/office/officeart/2005/8/layout/hList7"/>
    <dgm:cxn modelId="{70D138E3-A63B-47AB-9999-B923484E5E8F}" type="presParOf" srcId="{8AB965F6-FD48-45DE-8859-15074E2AD5E3}" destId="{01D75B38-A8CB-4C83-BF84-24608EEA0292}" srcOrd="0" destOrd="0" presId="urn:microsoft.com/office/officeart/2005/8/layout/hList7"/>
    <dgm:cxn modelId="{7A3B69DF-E849-41DD-A031-6AAFD7EEDC66}" type="presParOf" srcId="{8AB965F6-FD48-45DE-8859-15074E2AD5E3}" destId="{7AC32FAB-5DE9-4909-93F1-D4CEB8AA7ED0}" srcOrd="1" destOrd="0" presId="urn:microsoft.com/office/officeart/2005/8/layout/hList7"/>
    <dgm:cxn modelId="{5CC6D0FC-3BCC-4B30-9C73-9D61CEAB5181}" type="presParOf" srcId="{7AC32FAB-5DE9-4909-93F1-D4CEB8AA7ED0}" destId="{74AB1A82-0BBB-439F-8FB3-E2F6C10ACB10}" srcOrd="0" destOrd="0" presId="urn:microsoft.com/office/officeart/2005/8/layout/hList7"/>
    <dgm:cxn modelId="{27A67A95-3965-41DE-8C7C-421900615359}" type="presParOf" srcId="{74AB1A82-0BBB-439F-8FB3-E2F6C10ACB10}" destId="{E6DC47A5-9E09-4216-B808-7F9DBF87AC6D}" srcOrd="0" destOrd="0" presId="urn:microsoft.com/office/officeart/2005/8/layout/hList7"/>
    <dgm:cxn modelId="{8BF0FF3D-52C7-48FE-9592-5293B8B9650F}" type="presParOf" srcId="{74AB1A82-0BBB-439F-8FB3-E2F6C10ACB10}" destId="{6821482C-FF82-44CF-992F-D41B9B1FE36E}" srcOrd="1" destOrd="0" presId="urn:microsoft.com/office/officeart/2005/8/layout/hList7"/>
    <dgm:cxn modelId="{F8D44C55-B512-4D96-B804-949483E46D5B}" type="presParOf" srcId="{74AB1A82-0BBB-439F-8FB3-E2F6C10ACB10}" destId="{A98B7E7D-8E99-4545-9FF7-7258034DA006}" srcOrd="2" destOrd="0" presId="urn:microsoft.com/office/officeart/2005/8/layout/hList7"/>
    <dgm:cxn modelId="{928C136F-5BEF-4629-9B6F-4A14466C9700}" type="presParOf" srcId="{74AB1A82-0BBB-439F-8FB3-E2F6C10ACB10}" destId="{2A909AB7-72F2-4BBE-B613-217EC37461D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D8200-995A-4BD3-A28A-860F879F0228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6C4C95-CA5E-4828-812F-83A6175565A5}">
      <dgm:prSet phldrT="[Texto]" custT="1"/>
      <dgm:spPr/>
      <dgm:t>
        <a:bodyPr/>
        <a:lstStyle/>
        <a:p>
          <a:pPr algn="ctr"/>
          <a:endParaRPr lang="es-ES" sz="2000" b="1" dirty="0"/>
        </a:p>
        <a:p>
          <a:pPr algn="ctr"/>
          <a:endParaRPr lang="es-ES" sz="2000" b="1" dirty="0"/>
        </a:p>
        <a:p>
          <a:pPr algn="ctr"/>
          <a:endParaRPr lang="es-ES" sz="2000" b="1" dirty="0"/>
        </a:p>
        <a:p>
          <a:pPr algn="ctr"/>
          <a:r>
            <a:rPr lang="es-ES" sz="2000" b="1" dirty="0"/>
            <a:t>RESULTADOS ESPERADOS</a:t>
          </a:r>
          <a:endParaRPr lang="es-EC" sz="2000" b="1" dirty="0"/>
        </a:p>
      </dgm:t>
    </dgm:pt>
    <dgm:pt modelId="{E2F109E0-D1FC-4F1A-805F-26DDCE8E7AD1}" type="parTrans" cxnId="{ADD6440E-F479-423A-811B-B6729333479A}">
      <dgm:prSet/>
      <dgm:spPr/>
      <dgm:t>
        <a:bodyPr/>
        <a:lstStyle/>
        <a:p>
          <a:endParaRPr lang="es-EC"/>
        </a:p>
      </dgm:t>
    </dgm:pt>
    <dgm:pt modelId="{0E1D4AC6-A91E-4607-9CA6-E5264560581E}" type="sibTrans" cxnId="{ADD6440E-F479-423A-811B-B6729333479A}">
      <dgm:prSet/>
      <dgm:spPr/>
      <dgm:t>
        <a:bodyPr/>
        <a:lstStyle/>
        <a:p>
          <a:endParaRPr lang="es-EC"/>
        </a:p>
      </dgm:t>
    </dgm:pt>
    <dgm:pt modelId="{C2A6F15E-ADE8-4D9C-A90E-FD95C8BA792A}">
      <dgm:prSet phldrT="[Texto]" custT="1"/>
      <dgm:spPr/>
      <dgm:t>
        <a:bodyPr/>
        <a:lstStyle/>
        <a:p>
          <a:pPr algn="just">
            <a:buNone/>
          </a:pPr>
          <a:r>
            <a:rPr lang="es-ES_tradn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 </a:t>
          </a:r>
          <a:endParaRPr lang="es-EC" sz="2000" dirty="0"/>
        </a:p>
      </dgm:t>
    </dgm:pt>
    <dgm:pt modelId="{6211E770-92B6-414E-A9B3-2AFB383AE90F}" type="parTrans" cxnId="{1994C6C3-BAD9-4D8C-9E63-95D0A99C2F6F}">
      <dgm:prSet/>
      <dgm:spPr/>
      <dgm:t>
        <a:bodyPr/>
        <a:lstStyle/>
        <a:p>
          <a:endParaRPr lang="es-EC"/>
        </a:p>
      </dgm:t>
    </dgm:pt>
    <dgm:pt modelId="{7065D266-D451-4BFF-966E-187FBB0C82C8}" type="sibTrans" cxnId="{1994C6C3-BAD9-4D8C-9E63-95D0A99C2F6F}">
      <dgm:prSet/>
      <dgm:spPr/>
      <dgm:t>
        <a:bodyPr/>
        <a:lstStyle/>
        <a:p>
          <a:endParaRPr lang="es-EC"/>
        </a:p>
      </dgm:t>
    </dgm:pt>
    <dgm:pt modelId="{91D2927D-931E-418D-A52B-02F3DE271F7F}">
      <dgm:prSet phldrT="[Texto]" custT="1"/>
      <dgm:spPr/>
      <dgm:t>
        <a:bodyPr/>
        <a:lstStyle/>
        <a:p>
          <a:pPr algn="just">
            <a:buNone/>
          </a:pPr>
          <a:r>
            <a:rPr lang="es-ES_tradn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  Colección de venenos que contribuya a la investigación científica toxinológica y al conocimiento de las serpientes venenosas y sus venenos. De esta manera se garantiza a futuro que exista Antiveneno disponible para tratar a las personas afectadas en caso de emergencia, partiendo de una colección de venenos albergada en un Centro de Referencia Nacional de Toxinología.</a:t>
          </a:r>
          <a:endParaRPr lang="es-EC" sz="2000" dirty="0"/>
        </a:p>
      </dgm:t>
    </dgm:pt>
    <dgm:pt modelId="{2C651649-AF04-4208-8557-171A441424D3}" type="parTrans" cxnId="{9F5BEBC5-DC0F-4D53-BE7B-5485E4354B73}">
      <dgm:prSet/>
      <dgm:spPr/>
      <dgm:t>
        <a:bodyPr/>
        <a:lstStyle/>
        <a:p>
          <a:endParaRPr lang="es-EC"/>
        </a:p>
      </dgm:t>
    </dgm:pt>
    <dgm:pt modelId="{ACAF7922-3DA3-471A-878A-56E6BE09F286}" type="sibTrans" cxnId="{9F5BEBC5-DC0F-4D53-BE7B-5485E4354B73}">
      <dgm:prSet/>
      <dgm:spPr/>
      <dgm:t>
        <a:bodyPr/>
        <a:lstStyle/>
        <a:p>
          <a:endParaRPr lang="es-EC"/>
        </a:p>
      </dgm:t>
    </dgm:pt>
    <dgm:pt modelId="{997EEF90-6761-4F4A-8322-58C3923E324E}" type="pres">
      <dgm:prSet presAssocID="{33BD8200-995A-4BD3-A28A-860F879F0228}" presName="linear" presStyleCnt="0">
        <dgm:presLayoutVars>
          <dgm:dir/>
          <dgm:resizeHandles val="exact"/>
        </dgm:presLayoutVars>
      </dgm:prSet>
      <dgm:spPr/>
    </dgm:pt>
    <dgm:pt modelId="{7E07FCF8-5E85-44E0-BD98-DBA284842E9C}" type="pres">
      <dgm:prSet presAssocID="{6E6C4C95-CA5E-4828-812F-83A6175565A5}" presName="comp" presStyleCnt="0"/>
      <dgm:spPr/>
    </dgm:pt>
    <dgm:pt modelId="{0207A715-8CCA-44FB-AC90-39FD3D16E035}" type="pres">
      <dgm:prSet presAssocID="{6E6C4C95-CA5E-4828-812F-83A6175565A5}" presName="box" presStyleLbl="node1" presStyleIdx="0" presStyleCnt="1" custScaleX="87510" custScaleY="100098"/>
      <dgm:spPr/>
    </dgm:pt>
    <dgm:pt modelId="{78F3510B-2EBA-48C6-AF27-3B89A10C0AFA}" type="pres">
      <dgm:prSet presAssocID="{6E6C4C95-CA5E-4828-812F-83A6175565A5}" presName="img" presStyleLbl="fgImgPlace1" presStyleIdx="0" presStyleCnt="1" custScaleX="1379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000" r="-116000"/>
          </a:stretch>
        </a:blipFill>
      </dgm:spPr>
    </dgm:pt>
    <dgm:pt modelId="{190207B9-DB0E-4250-A8D3-73382FFC3EA4}" type="pres">
      <dgm:prSet presAssocID="{6E6C4C95-CA5E-4828-812F-83A6175565A5}" presName="text" presStyleLbl="node1" presStyleIdx="0" presStyleCnt="1">
        <dgm:presLayoutVars>
          <dgm:bulletEnabled val="1"/>
        </dgm:presLayoutVars>
      </dgm:prSet>
      <dgm:spPr/>
    </dgm:pt>
  </dgm:ptLst>
  <dgm:cxnLst>
    <dgm:cxn modelId="{81167E09-7DEA-4A1D-BB44-A369B4386C6E}" type="presOf" srcId="{C2A6F15E-ADE8-4D9C-A90E-FD95C8BA792A}" destId="{0207A715-8CCA-44FB-AC90-39FD3D16E035}" srcOrd="0" destOrd="1" presId="urn:microsoft.com/office/officeart/2005/8/layout/vList4"/>
    <dgm:cxn modelId="{ADD6440E-F479-423A-811B-B6729333479A}" srcId="{33BD8200-995A-4BD3-A28A-860F879F0228}" destId="{6E6C4C95-CA5E-4828-812F-83A6175565A5}" srcOrd="0" destOrd="0" parTransId="{E2F109E0-D1FC-4F1A-805F-26DDCE8E7AD1}" sibTransId="{0E1D4AC6-A91E-4607-9CA6-E5264560581E}"/>
    <dgm:cxn modelId="{624F4335-49EA-4C51-82AC-8A3D48AB1BC9}" type="presOf" srcId="{33BD8200-995A-4BD3-A28A-860F879F0228}" destId="{997EEF90-6761-4F4A-8322-58C3923E324E}" srcOrd="0" destOrd="0" presId="urn:microsoft.com/office/officeart/2005/8/layout/vList4"/>
    <dgm:cxn modelId="{C06E9943-D315-4315-ADB3-3AAB85CAF8DE}" type="presOf" srcId="{6E6C4C95-CA5E-4828-812F-83A6175565A5}" destId="{0207A715-8CCA-44FB-AC90-39FD3D16E035}" srcOrd="0" destOrd="0" presId="urn:microsoft.com/office/officeart/2005/8/layout/vList4"/>
    <dgm:cxn modelId="{D6A52EB9-4811-49CC-A84C-63A3DB0DDCF3}" type="presOf" srcId="{91D2927D-931E-418D-A52B-02F3DE271F7F}" destId="{0207A715-8CCA-44FB-AC90-39FD3D16E035}" srcOrd="0" destOrd="2" presId="urn:microsoft.com/office/officeart/2005/8/layout/vList4"/>
    <dgm:cxn modelId="{9E0934BE-ACB8-4633-A390-F000FB95B182}" type="presOf" srcId="{C2A6F15E-ADE8-4D9C-A90E-FD95C8BA792A}" destId="{190207B9-DB0E-4250-A8D3-73382FFC3EA4}" srcOrd="1" destOrd="1" presId="urn:microsoft.com/office/officeart/2005/8/layout/vList4"/>
    <dgm:cxn modelId="{1994C6C3-BAD9-4D8C-9E63-95D0A99C2F6F}" srcId="{6E6C4C95-CA5E-4828-812F-83A6175565A5}" destId="{C2A6F15E-ADE8-4D9C-A90E-FD95C8BA792A}" srcOrd="0" destOrd="0" parTransId="{6211E770-92B6-414E-A9B3-2AFB383AE90F}" sibTransId="{7065D266-D451-4BFF-966E-187FBB0C82C8}"/>
    <dgm:cxn modelId="{9F5BEBC5-DC0F-4D53-BE7B-5485E4354B73}" srcId="{6E6C4C95-CA5E-4828-812F-83A6175565A5}" destId="{91D2927D-931E-418D-A52B-02F3DE271F7F}" srcOrd="1" destOrd="0" parTransId="{2C651649-AF04-4208-8557-171A441424D3}" sibTransId="{ACAF7922-3DA3-471A-878A-56E6BE09F286}"/>
    <dgm:cxn modelId="{4F0811D5-3C21-4B07-90A1-D3DCDFDD6A9E}" type="presOf" srcId="{6E6C4C95-CA5E-4828-812F-83A6175565A5}" destId="{190207B9-DB0E-4250-A8D3-73382FFC3EA4}" srcOrd="1" destOrd="0" presId="urn:microsoft.com/office/officeart/2005/8/layout/vList4"/>
    <dgm:cxn modelId="{B0AD64E4-36F7-465B-B8BF-3FC73F0E3790}" type="presOf" srcId="{91D2927D-931E-418D-A52B-02F3DE271F7F}" destId="{190207B9-DB0E-4250-A8D3-73382FFC3EA4}" srcOrd="1" destOrd="2" presId="urn:microsoft.com/office/officeart/2005/8/layout/vList4"/>
    <dgm:cxn modelId="{EFB094E1-4889-45E6-BB61-B4A69A407123}" type="presParOf" srcId="{997EEF90-6761-4F4A-8322-58C3923E324E}" destId="{7E07FCF8-5E85-44E0-BD98-DBA284842E9C}" srcOrd="0" destOrd="0" presId="urn:microsoft.com/office/officeart/2005/8/layout/vList4"/>
    <dgm:cxn modelId="{CE8C5847-767A-4D88-858C-67491495E9BD}" type="presParOf" srcId="{7E07FCF8-5E85-44E0-BD98-DBA284842E9C}" destId="{0207A715-8CCA-44FB-AC90-39FD3D16E035}" srcOrd="0" destOrd="0" presId="urn:microsoft.com/office/officeart/2005/8/layout/vList4"/>
    <dgm:cxn modelId="{936A335A-824E-41B2-9C70-22F981E6CA9B}" type="presParOf" srcId="{7E07FCF8-5E85-44E0-BD98-DBA284842E9C}" destId="{78F3510B-2EBA-48C6-AF27-3B89A10C0AFA}" srcOrd="1" destOrd="0" presId="urn:microsoft.com/office/officeart/2005/8/layout/vList4"/>
    <dgm:cxn modelId="{2BDF72E6-18C3-460A-916E-83A7A29519C6}" type="presParOf" srcId="{7E07FCF8-5E85-44E0-BD98-DBA284842E9C}" destId="{190207B9-DB0E-4250-A8D3-73382FFC3E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EFFE1-F784-427D-AA4B-77F90942A381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B0C7E275-E971-4A00-8825-02D51D5BFC7D}">
      <dgm:prSet phldrT="[Texto]"/>
      <dgm:spPr/>
      <dgm:t>
        <a:bodyPr/>
        <a:lstStyle/>
        <a:p>
          <a:r>
            <a:rPr lang="es-ES" b="1" dirty="0"/>
            <a:t>BENEFICIARIOS</a:t>
          </a:r>
          <a:endParaRPr lang="es-EC" b="1" dirty="0"/>
        </a:p>
      </dgm:t>
    </dgm:pt>
    <dgm:pt modelId="{2DD3FD76-C13E-49FC-968E-85201A5D1E3F}" type="parTrans" cxnId="{A0D1BA35-62D4-49C2-A93A-C609AC9814C7}">
      <dgm:prSet/>
      <dgm:spPr/>
      <dgm:t>
        <a:bodyPr/>
        <a:lstStyle/>
        <a:p>
          <a:endParaRPr lang="es-EC"/>
        </a:p>
      </dgm:t>
    </dgm:pt>
    <dgm:pt modelId="{CFD6DA7C-AD68-4380-A2D2-9688EF543207}" type="sibTrans" cxnId="{A0D1BA35-62D4-49C2-A93A-C609AC9814C7}">
      <dgm:prSet/>
      <dgm:spPr/>
      <dgm:t>
        <a:bodyPr/>
        <a:lstStyle/>
        <a:p>
          <a:endParaRPr lang="es-EC"/>
        </a:p>
      </dgm:t>
    </dgm:pt>
    <dgm:pt modelId="{141CAC6E-58C1-4287-86F1-E765613E0A27}">
      <dgm:prSet phldrT="[Texto]" custT="1"/>
      <dgm:spPr/>
      <dgm:t>
        <a:bodyPr/>
        <a:lstStyle/>
        <a:p>
          <a:r>
            <a:rPr lang="es-ES" sz="1800" dirty="0"/>
            <a:t>DIRECTOS: </a:t>
          </a:r>
          <a:r>
            <a: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</a:t>
          </a:r>
          <a:r>
            <a: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nvestigadores y científicos que estudian los venenos para desarrollar antídotos y medicamentos. </a:t>
          </a:r>
          <a:endParaRPr lang="es-EC" sz="1800" dirty="0"/>
        </a:p>
      </dgm:t>
    </dgm:pt>
    <dgm:pt modelId="{E121B1E5-48C4-4B31-93C5-635281B7F2E5}" type="parTrans" cxnId="{FC97A0AF-51C3-43DF-8E62-B63B4019271B}">
      <dgm:prSet/>
      <dgm:spPr/>
      <dgm:t>
        <a:bodyPr/>
        <a:lstStyle/>
        <a:p>
          <a:endParaRPr lang="es-EC"/>
        </a:p>
      </dgm:t>
    </dgm:pt>
    <dgm:pt modelId="{2A0C503D-965C-4E1D-8A52-74003385CA30}" type="sibTrans" cxnId="{FC97A0AF-51C3-43DF-8E62-B63B4019271B}">
      <dgm:prSet/>
      <dgm:spPr/>
      <dgm:t>
        <a:bodyPr/>
        <a:lstStyle/>
        <a:p>
          <a:endParaRPr lang="es-EC"/>
        </a:p>
      </dgm:t>
    </dgm:pt>
    <dgm:pt modelId="{39B9A1A0-E009-4F80-BBB5-1AFCB8FE0027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INDIRECTOS: </a:t>
          </a:r>
          <a:r>
            <a: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Los beneficiarios indirectos pueden ser las comunidades locales y foráneas, que se encuentran en los hábitats de las serpientes, ya que la existencia de una colección de venenos puede promover la conservación de las especies y la educación sobre las serpientes.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39562-4093-48C5-AAD7-BE8AEC86B77E}" type="parTrans" cxnId="{20AC0222-1D02-4D71-946A-BD07F3B58C16}">
      <dgm:prSet/>
      <dgm:spPr/>
      <dgm:t>
        <a:bodyPr/>
        <a:lstStyle/>
        <a:p>
          <a:endParaRPr lang="es-EC"/>
        </a:p>
      </dgm:t>
    </dgm:pt>
    <dgm:pt modelId="{9A61E676-2637-4B4A-8E21-5257C443A65B}" type="sibTrans" cxnId="{20AC0222-1D02-4D71-946A-BD07F3B58C16}">
      <dgm:prSet/>
      <dgm:spPr/>
      <dgm:t>
        <a:bodyPr/>
        <a:lstStyle/>
        <a:p>
          <a:endParaRPr lang="es-EC"/>
        </a:p>
      </dgm:t>
    </dgm:pt>
    <dgm:pt modelId="{063A98CA-6044-45D7-A540-079FF5E6D1EA}" type="pres">
      <dgm:prSet presAssocID="{D3CEFFE1-F784-427D-AA4B-77F90942A3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9999C3-1CA4-492B-88AB-78CADFAA1B00}" type="pres">
      <dgm:prSet presAssocID="{B0C7E275-E971-4A00-8825-02D51D5BFC7D}" presName="root" presStyleCnt="0"/>
      <dgm:spPr/>
    </dgm:pt>
    <dgm:pt modelId="{E2FA0FC3-9164-478F-A3F4-4ABAD4783FCE}" type="pres">
      <dgm:prSet presAssocID="{B0C7E275-E971-4A00-8825-02D51D5BFC7D}" presName="rootComposite" presStyleCnt="0"/>
      <dgm:spPr/>
    </dgm:pt>
    <dgm:pt modelId="{E13485E9-6102-470C-92EF-63EA8B19B3EB}" type="pres">
      <dgm:prSet presAssocID="{B0C7E275-E971-4A00-8825-02D51D5BFC7D}" presName="rootText" presStyleLbl="node1" presStyleIdx="0" presStyleCnt="1"/>
      <dgm:spPr/>
    </dgm:pt>
    <dgm:pt modelId="{D2A89C22-F903-49F8-90F7-B6491A0F600E}" type="pres">
      <dgm:prSet presAssocID="{B0C7E275-E971-4A00-8825-02D51D5BFC7D}" presName="rootConnector" presStyleLbl="node1" presStyleIdx="0" presStyleCnt="1"/>
      <dgm:spPr/>
    </dgm:pt>
    <dgm:pt modelId="{A95490BD-8333-4CC5-A929-FC9B9425C6F3}" type="pres">
      <dgm:prSet presAssocID="{B0C7E275-E971-4A00-8825-02D51D5BFC7D}" presName="childShape" presStyleCnt="0"/>
      <dgm:spPr/>
    </dgm:pt>
    <dgm:pt modelId="{AF1A8CF0-80D3-455C-B4C3-82C1FC57C662}" type="pres">
      <dgm:prSet presAssocID="{E121B1E5-48C4-4B31-93C5-635281B7F2E5}" presName="Name13" presStyleLbl="parChTrans1D2" presStyleIdx="0" presStyleCnt="2"/>
      <dgm:spPr/>
    </dgm:pt>
    <dgm:pt modelId="{6DE6B350-A1CD-4DE2-94B6-8AC9548ACF67}" type="pres">
      <dgm:prSet presAssocID="{141CAC6E-58C1-4287-86F1-E765613E0A27}" presName="childText" presStyleLbl="bgAcc1" presStyleIdx="0" presStyleCnt="2" custScaleX="198699" custScaleY="111418">
        <dgm:presLayoutVars>
          <dgm:bulletEnabled val="1"/>
        </dgm:presLayoutVars>
      </dgm:prSet>
      <dgm:spPr/>
    </dgm:pt>
    <dgm:pt modelId="{18CAA280-C238-49CA-8A18-E7114338B629}" type="pres">
      <dgm:prSet presAssocID="{37539562-4093-48C5-AAD7-BE8AEC86B77E}" presName="Name13" presStyleLbl="parChTrans1D2" presStyleIdx="1" presStyleCnt="2"/>
      <dgm:spPr/>
    </dgm:pt>
    <dgm:pt modelId="{8F078E76-1A83-4771-9329-819EA880788D}" type="pres">
      <dgm:prSet presAssocID="{39B9A1A0-E009-4F80-BBB5-1AFCB8FE0027}" presName="childText" presStyleLbl="bgAcc1" presStyleIdx="1" presStyleCnt="2" custScaleX="203175" custScaleY="221655">
        <dgm:presLayoutVars>
          <dgm:bulletEnabled val="1"/>
        </dgm:presLayoutVars>
      </dgm:prSet>
      <dgm:spPr/>
    </dgm:pt>
  </dgm:ptLst>
  <dgm:cxnLst>
    <dgm:cxn modelId="{9533B419-22F0-4E89-A884-DE7E213320C0}" type="presOf" srcId="{39B9A1A0-E009-4F80-BBB5-1AFCB8FE0027}" destId="{8F078E76-1A83-4771-9329-819EA880788D}" srcOrd="0" destOrd="0" presId="urn:microsoft.com/office/officeart/2005/8/layout/hierarchy3"/>
    <dgm:cxn modelId="{20AC0222-1D02-4D71-946A-BD07F3B58C16}" srcId="{B0C7E275-E971-4A00-8825-02D51D5BFC7D}" destId="{39B9A1A0-E009-4F80-BBB5-1AFCB8FE0027}" srcOrd="1" destOrd="0" parTransId="{37539562-4093-48C5-AAD7-BE8AEC86B77E}" sibTransId="{9A61E676-2637-4B4A-8E21-5257C443A65B}"/>
    <dgm:cxn modelId="{59777F2E-0A59-4743-94E1-DEDB75BC234D}" type="presOf" srcId="{141CAC6E-58C1-4287-86F1-E765613E0A27}" destId="{6DE6B350-A1CD-4DE2-94B6-8AC9548ACF67}" srcOrd="0" destOrd="0" presId="urn:microsoft.com/office/officeart/2005/8/layout/hierarchy3"/>
    <dgm:cxn modelId="{26944834-E7E6-4B87-BD42-D225C9ED784E}" type="presOf" srcId="{B0C7E275-E971-4A00-8825-02D51D5BFC7D}" destId="{E13485E9-6102-470C-92EF-63EA8B19B3EB}" srcOrd="0" destOrd="0" presId="urn:microsoft.com/office/officeart/2005/8/layout/hierarchy3"/>
    <dgm:cxn modelId="{A0D1BA35-62D4-49C2-A93A-C609AC9814C7}" srcId="{D3CEFFE1-F784-427D-AA4B-77F90942A381}" destId="{B0C7E275-E971-4A00-8825-02D51D5BFC7D}" srcOrd="0" destOrd="0" parTransId="{2DD3FD76-C13E-49FC-968E-85201A5D1E3F}" sibTransId="{CFD6DA7C-AD68-4380-A2D2-9688EF543207}"/>
    <dgm:cxn modelId="{4BF2E336-CF85-4E43-BAB1-33F9C69E7114}" type="presOf" srcId="{37539562-4093-48C5-AAD7-BE8AEC86B77E}" destId="{18CAA280-C238-49CA-8A18-E7114338B629}" srcOrd="0" destOrd="0" presId="urn:microsoft.com/office/officeart/2005/8/layout/hierarchy3"/>
    <dgm:cxn modelId="{79D336A7-34A6-4CEA-BA4C-0BE643C1A452}" type="presOf" srcId="{E121B1E5-48C4-4B31-93C5-635281B7F2E5}" destId="{AF1A8CF0-80D3-455C-B4C3-82C1FC57C662}" srcOrd="0" destOrd="0" presId="urn:microsoft.com/office/officeart/2005/8/layout/hierarchy3"/>
    <dgm:cxn modelId="{FC97A0AF-51C3-43DF-8E62-B63B4019271B}" srcId="{B0C7E275-E971-4A00-8825-02D51D5BFC7D}" destId="{141CAC6E-58C1-4287-86F1-E765613E0A27}" srcOrd="0" destOrd="0" parTransId="{E121B1E5-48C4-4B31-93C5-635281B7F2E5}" sibTransId="{2A0C503D-965C-4E1D-8A52-74003385CA30}"/>
    <dgm:cxn modelId="{2B34BDB2-298F-4F90-9E46-995DEE12BDD4}" type="presOf" srcId="{B0C7E275-E971-4A00-8825-02D51D5BFC7D}" destId="{D2A89C22-F903-49F8-90F7-B6491A0F600E}" srcOrd="1" destOrd="0" presId="urn:microsoft.com/office/officeart/2005/8/layout/hierarchy3"/>
    <dgm:cxn modelId="{1CAFD7ED-0BB9-4517-BE10-1B099DA003C1}" type="presOf" srcId="{D3CEFFE1-F784-427D-AA4B-77F90942A381}" destId="{063A98CA-6044-45D7-A540-079FF5E6D1EA}" srcOrd="0" destOrd="0" presId="urn:microsoft.com/office/officeart/2005/8/layout/hierarchy3"/>
    <dgm:cxn modelId="{3B8BD2A9-A801-4BBB-B09E-12647E0ABB0E}" type="presParOf" srcId="{063A98CA-6044-45D7-A540-079FF5E6D1EA}" destId="{4B9999C3-1CA4-492B-88AB-78CADFAA1B00}" srcOrd="0" destOrd="0" presId="urn:microsoft.com/office/officeart/2005/8/layout/hierarchy3"/>
    <dgm:cxn modelId="{BB6E9773-B4E6-4D56-A6DE-8AA7FDF6FA77}" type="presParOf" srcId="{4B9999C3-1CA4-492B-88AB-78CADFAA1B00}" destId="{E2FA0FC3-9164-478F-A3F4-4ABAD4783FCE}" srcOrd="0" destOrd="0" presId="urn:microsoft.com/office/officeart/2005/8/layout/hierarchy3"/>
    <dgm:cxn modelId="{6C6C6689-B225-40C3-91A1-66FB5F3B3510}" type="presParOf" srcId="{E2FA0FC3-9164-478F-A3F4-4ABAD4783FCE}" destId="{E13485E9-6102-470C-92EF-63EA8B19B3EB}" srcOrd="0" destOrd="0" presId="urn:microsoft.com/office/officeart/2005/8/layout/hierarchy3"/>
    <dgm:cxn modelId="{4E3F0CEE-B0A8-4E81-8D3A-1C07B6890122}" type="presParOf" srcId="{E2FA0FC3-9164-478F-A3F4-4ABAD4783FCE}" destId="{D2A89C22-F903-49F8-90F7-B6491A0F600E}" srcOrd="1" destOrd="0" presId="urn:microsoft.com/office/officeart/2005/8/layout/hierarchy3"/>
    <dgm:cxn modelId="{6C38BDE1-5890-4BE0-8935-D04AF5BA9530}" type="presParOf" srcId="{4B9999C3-1CA4-492B-88AB-78CADFAA1B00}" destId="{A95490BD-8333-4CC5-A929-FC9B9425C6F3}" srcOrd="1" destOrd="0" presId="urn:microsoft.com/office/officeart/2005/8/layout/hierarchy3"/>
    <dgm:cxn modelId="{697FCFBA-7970-4E18-9DCD-68F8E21143E5}" type="presParOf" srcId="{A95490BD-8333-4CC5-A929-FC9B9425C6F3}" destId="{AF1A8CF0-80D3-455C-B4C3-82C1FC57C662}" srcOrd="0" destOrd="0" presId="urn:microsoft.com/office/officeart/2005/8/layout/hierarchy3"/>
    <dgm:cxn modelId="{F2200123-2534-4992-9C06-CBA1285624D7}" type="presParOf" srcId="{A95490BD-8333-4CC5-A929-FC9B9425C6F3}" destId="{6DE6B350-A1CD-4DE2-94B6-8AC9548ACF67}" srcOrd="1" destOrd="0" presId="urn:microsoft.com/office/officeart/2005/8/layout/hierarchy3"/>
    <dgm:cxn modelId="{ED90408A-4D28-4076-B012-3F7B1C4764D9}" type="presParOf" srcId="{A95490BD-8333-4CC5-A929-FC9B9425C6F3}" destId="{18CAA280-C238-49CA-8A18-E7114338B629}" srcOrd="2" destOrd="0" presId="urn:microsoft.com/office/officeart/2005/8/layout/hierarchy3"/>
    <dgm:cxn modelId="{7ACA8627-FA02-43E8-A8EC-D33FCE603B80}" type="presParOf" srcId="{A95490BD-8333-4CC5-A929-FC9B9425C6F3}" destId="{8F078E76-1A83-4771-9329-819EA88078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35BA3-43AF-4E3A-A0E4-55B2A48D59D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DEB156D-6D85-4191-B494-D5FAB15D16E7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Disponibilidad de especies de interés médico para la obtención de venenos de referencia nacional que permite a los investigadores desarrollar antivenenos más efectivos. </a:t>
          </a:r>
          <a:endParaRPr lang="es-EC" sz="18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Times New Roman" panose="02020603050405020304" pitchFamily="18" charset="0"/>
            <a:buChar char="-"/>
          </a:pPr>
          <a:endParaRPr lang="es-EC" sz="2000" dirty="0"/>
        </a:p>
      </dgm:t>
    </dgm:pt>
    <dgm:pt modelId="{12A366BA-075C-475A-909E-17297B26C3D1}" type="parTrans" cxnId="{07260979-3933-4289-8836-BCD14283998D}">
      <dgm:prSet/>
      <dgm:spPr/>
      <dgm:t>
        <a:bodyPr/>
        <a:lstStyle/>
        <a:p>
          <a:endParaRPr lang="es-EC"/>
        </a:p>
      </dgm:t>
    </dgm:pt>
    <dgm:pt modelId="{B54421E4-0540-46B1-A055-EB8CC346CD3B}" type="sibTrans" cxnId="{07260979-3933-4289-8836-BCD14283998D}">
      <dgm:prSet/>
      <dgm:spPr/>
      <dgm:t>
        <a:bodyPr/>
        <a:lstStyle/>
        <a:p>
          <a:endParaRPr lang="es-EC"/>
        </a:p>
      </dgm:t>
    </dgm:pt>
    <dgm:pt modelId="{1D21835F-2A2C-4D49-A279-CFD16DB5264E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Formación de lotes de veneno por cada una de las provincias de colecta: Orellana, Los Ríos, Morona Santiago, Esmeraldas, Guayas y Manabí</a:t>
          </a:r>
          <a:r>
            <a: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800" dirty="0"/>
        </a:p>
      </dgm:t>
    </dgm:pt>
    <dgm:pt modelId="{8C4803BB-95FC-4FDE-BDE2-115524816520}" type="parTrans" cxnId="{CC33FF46-32B0-439D-8F58-B30C8E50C31A}">
      <dgm:prSet/>
      <dgm:spPr/>
      <dgm:t>
        <a:bodyPr/>
        <a:lstStyle/>
        <a:p>
          <a:endParaRPr lang="es-EC"/>
        </a:p>
      </dgm:t>
    </dgm:pt>
    <dgm:pt modelId="{4AC5B62E-D425-4EC4-BE7A-40F3FEE55451}" type="sibTrans" cxnId="{CC33FF46-32B0-439D-8F58-B30C8E50C31A}">
      <dgm:prSet/>
      <dgm:spPr/>
      <dgm:t>
        <a:bodyPr/>
        <a:lstStyle/>
        <a:p>
          <a:endParaRPr lang="es-EC"/>
        </a:p>
      </dgm:t>
    </dgm:pt>
    <dgm:pt modelId="{1ABB088C-F0DD-4ED7-AEFF-D6D5AD752E30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C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Determinación de la Dosis Letal 50 del veneno proveniente de las diferentes provincias a nivel nacional para establecer su potencia </a:t>
          </a:r>
          <a:r>
            <a:rPr lang="es-EC" sz="1800" b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tóxica.</a:t>
          </a:r>
          <a:endParaRPr lang="es-EC" sz="1800">
            <a:effectLst/>
            <a:latin typeface="Verdana" panose="020B060403050404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Times New Roman" panose="02020603050405020304" pitchFamily="18" charset="0"/>
            <a:buChar char="-"/>
          </a:pPr>
          <a:endParaRPr lang="es-EC" sz="1200" dirty="0"/>
        </a:p>
      </dgm:t>
    </dgm:pt>
    <dgm:pt modelId="{A75C1000-8D70-475A-B812-2C418A598C3C}" type="parTrans" cxnId="{85BBFAF0-AFA7-4284-AF6E-B5B6B5660A10}">
      <dgm:prSet/>
      <dgm:spPr/>
      <dgm:t>
        <a:bodyPr/>
        <a:lstStyle/>
        <a:p>
          <a:endParaRPr lang="es-EC"/>
        </a:p>
      </dgm:t>
    </dgm:pt>
    <dgm:pt modelId="{3D15E100-DEF0-4CA9-BAFF-DC67D98B6B5C}" type="sibTrans" cxnId="{85BBFAF0-AFA7-4284-AF6E-B5B6B5660A10}">
      <dgm:prSet/>
      <dgm:spPr/>
      <dgm:t>
        <a:bodyPr/>
        <a:lstStyle/>
        <a:p>
          <a:endParaRPr lang="es-EC"/>
        </a:p>
      </dgm:t>
    </dgm:pt>
    <dgm:pt modelId="{A884EAA3-979C-4BB7-A521-B589B3B5AD89}" type="pres">
      <dgm:prSet presAssocID="{B3735BA3-43AF-4E3A-A0E4-55B2A48D59D4}" presName="Name0" presStyleCnt="0">
        <dgm:presLayoutVars>
          <dgm:dir/>
          <dgm:resizeHandles val="exact"/>
        </dgm:presLayoutVars>
      </dgm:prSet>
      <dgm:spPr/>
    </dgm:pt>
    <dgm:pt modelId="{3088F37F-95FA-46DA-8F2C-38335474460E}" type="pres">
      <dgm:prSet presAssocID="{B3735BA3-43AF-4E3A-A0E4-55B2A48D59D4}" presName="bkgdShp" presStyleLbl="alignAccFollowNode1" presStyleIdx="0" presStyleCnt="1"/>
      <dgm:spPr/>
    </dgm:pt>
    <dgm:pt modelId="{186AC22F-D4CD-43F0-901A-3EAA4A12F22F}" type="pres">
      <dgm:prSet presAssocID="{B3735BA3-43AF-4E3A-A0E4-55B2A48D59D4}" presName="linComp" presStyleCnt="0"/>
      <dgm:spPr/>
    </dgm:pt>
    <dgm:pt modelId="{0CDE56A9-3480-4EFE-A921-4F1F4EE4660A}" type="pres">
      <dgm:prSet presAssocID="{2DEB156D-6D85-4191-B494-D5FAB15D16E7}" presName="compNode" presStyleCnt="0"/>
      <dgm:spPr/>
    </dgm:pt>
    <dgm:pt modelId="{BB74D50E-007B-40B4-B1E6-E0782814EB88}" type="pres">
      <dgm:prSet presAssocID="{2DEB156D-6D85-4191-B494-D5FAB15D16E7}" presName="node" presStyleLbl="node1" presStyleIdx="0" presStyleCnt="3">
        <dgm:presLayoutVars>
          <dgm:bulletEnabled val="1"/>
        </dgm:presLayoutVars>
      </dgm:prSet>
      <dgm:spPr/>
    </dgm:pt>
    <dgm:pt modelId="{AD61CD05-FD87-48C6-8906-D2A7AB3D653D}" type="pres">
      <dgm:prSet presAssocID="{2DEB156D-6D85-4191-B494-D5FAB15D16E7}" presName="invisiNode" presStyleLbl="node1" presStyleIdx="0" presStyleCnt="3"/>
      <dgm:spPr/>
    </dgm:pt>
    <dgm:pt modelId="{737DEDAF-A583-4E5E-94CF-BB7674B30A96}" type="pres">
      <dgm:prSet presAssocID="{2DEB156D-6D85-4191-B494-D5FAB15D16E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8C23F16-A32C-44CA-95CA-470413B9CE08}" type="pres">
      <dgm:prSet presAssocID="{B54421E4-0540-46B1-A055-EB8CC346CD3B}" presName="sibTrans" presStyleLbl="sibTrans2D1" presStyleIdx="0" presStyleCnt="0"/>
      <dgm:spPr/>
    </dgm:pt>
    <dgm:pt modelId="{3996C506-FC9D-429F-B673-D233E5F7E4FB}" type="pres">
      <dgm:prSet presAssocID="{1D21835F-2A2C-4D49-A279-CFD16DB5264E}" presName="compNode" presStyleCnt="0"/>
      <dgm:spPr/>
    </dgm:pt>
    <dgm:pt modelId="{7A8118B7-E341-49E4-A6A4-E6C13D6ABAD6}" type="pres">
      <dgm:prSet presAssocID="{1D21835F-2A2C-4D49-A279-CFD16DB5264E}" presName="node" presStyleLbl="node1" presStyleIdx="1" presStyleCnt="3">
        <dgm:presLayoutVars>
          <dgm:bulletEnabled val="1"/>
        </dgm:presLayoutVars>
      </dgm:prSet>
      <dgm:spPr/>
    </dgm:pt>
    <dgm:pt modelId="{97B30C4F-75CD-496E-9EFE-9A0C45DD9A30}" type="pres">
      <dgm:prSet presAssocID="{1D21835F-2A2C-4D49-A279-CFD16DB5264E}" presName="invisiNode" presStyleLbl="node1" presStyleIdx="1" presStyleCnt="3"/>
      <dgm:spPr/>
    </dgm:pt>
    <dgm:pt modelId="{C6E6F031-8263-482C-B6FC-613923968CB9}" type="pres">
      <dgm:prSet presAssocID="{1D21835F-2A2C-4D49-A279-CFD16DB5264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2D59E51-8A75-4559-80E9-8EA805C7A5D3}" type="pres">
      <dgm:prSet presAssocID="{4AC5B62E-D425-4EC4-BE7A-40F3FEE55451}" presName="sibTrans" presStyleLbl="sibTrans2D1" presStyleIdx="0" presStyleCnt="0"/>
      <dgm:spPr/>
    </dgm:pt>
    <dgm:pt modelId="{DD25E015-8B14-44CB-9BF2-D665E6BA4F9E}" type="pres">
      <dgm:prSet presAssocID="{1ABB088C-F0DD-4ED7-AEFF-D6D5AD752E30}" presName="compNode" presStyleCnt="0"/>
      <dgm:spPr/>
    </dgm:pt>
    <dgm:pt modelId="{0B6C3443-EE64-42D8-AFE8-60BEF0E0F740}" type="pres">
      <dgm:prSet presAssocID="{1ABB088C-F0DD-4ED7-AEFF-D6D5AD752E30}" presName="node" presStyleLbl="node1" presStyleIdx="2" presStyleCnt="3">
        <dgm:presLayoutVars>
          <dgm:bulletEnabled val="1"/>
        </dgm:presLayoutVars>
      </dgm:prSet>
      <dgm:spPr/>
    </dgm:pt>
    <dgm:pt modelId="{4EB63F05-2DCF-4E63-B132-DE82BE2795CA}" type="pres">
      <dgm:prSet presAssocID="{1ABB088C-F0DD-4ED7-AEFF-D6D5AD752E30}" presName="invisiNode" presStyleLbl="node1" presStyleIdx="2" presStyleCnt="3"/>
      <dgm:spPr/>
    </dgm:pt>
    <dgm:pt modelId="{AB1B64B8-9047-4048-9A3A-CCAD9135F5B5}" type="pres">
      <dgm:prSet presAssocID="{1ABB088C-F0DD-4ED7-AEFF-D6D5AD752E3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</dgm:ptLst>
  <dgm:cxnLst>
    <dgm:cxn modelId="{6A953128-FDAE-40F2-84AF-36F242C72ADD}" type="presOf" srcId="{B54421E4-0540-46B1-A055-EB8CC346CD3B}" destId="{A8C23F16-A32C-44CA-95CA-470413B9CE08}" srcOrd="0" destOrd="0" presId="urn:microsoft.com/office/officeart/2005/8/layout/pList2"/>
    <dgm:cxn modelId="{CC33FF46-32B0-439D-8F58-B30C8E50C31A}" srcId="{B3735BA3-43AF-4E3A-A0E4-55B2A48D59D4}" destId="{1D21835F-2A2C-4D49-A279-CFD16DB5264E}" srcOrd="1" destOrd="0" parTransId="{8C4803BB-95FC-4FDE-BDE2-115524816520}" sibTransId="{4AC5B62E-D425-4EC4-BE7A-40F3FEE55451}"/>
    <dgm:cxn modelId="{1B0E6451-6494-428E-A5BC-14B46C0DF7EA}" type="presOf" srcId="{1D21835F-2A2C-4D49-A279-CFD16DB5264E}" destId="{7A8118B7-E341-49E4-A6A4-E6C13D6ABAD6}" srcOrd="0" destOrd="0" presId="urn:microsoft.com/office/officeart/2005/8/layout/pList2"/>
    <dgm:cxn modelId="{9D9E8D75-5953-4979-AB3B-E4E41D9A7723}" type="presOf" srcId="{1ABB088C-F0DD-4ED7-AEFF-D6D5AD752E30}" destId="{0B6C3443-EE64-42D8-AFE8-60BEF0E0F740}" srcOrd="0" destOrd="0" presId="urn:microsoft.com/office/officeart/2005/8/layout/pList2"/>
    <dgm:cxn modelId="{07260979-3933-4289-8836-BCD14283998D}" srcId="{B3735BA3-43AF-4E3A-A0E4-55B2A48D59D4}" destId="{2DEB156D-6D85-4191-B494-D5FAB15D16E7}" srcOrd="0" destOrd="0" parTransId="{12A366BA-075C-475A-909E-17297B26C3D1}" sibTransId="{B54421E4-0540-46B1-A055-EB8CC346CD3B}"/>
    <dgm:cxn modelId="{8462A3AC-E14F-40B5-9029-84676933143A}" type="presOf" srcId="{4AC5B62E-D425-4EC4-BE7A-40F3FEE55451}" destId="{22D59E51-8A75-4559-80E9-8EA805C7A5D3}" srcOrd="0" destOrd="0" presId="urn:microsoft.com/office/officeart/2005/8/layout/pList2"/>
    <dgm:cxn modelId="{5258B8C6-CC01-4AFB-A466-2CC94B121EBB}" type="presOf" srcId="{B3735BA3-43AF-4E3A-A0E4-55B2A48D59D4}" destId="{A884EAA3-979C-4BB7-A521-B589B3B5AD89}" srcOrd="0" destOrd="0" presId="urn:microsoft.com/office/officeart/2005/8/layout/pList2"/>
    <dgm:cxn modelId="{49745DD8-7D49-4971-8EB9-DE4FE0EE0272}" type="presOf" srcId="{2DEB156D-6D85-4191-B494-D5FAB15D16E7}" destId="{BB74D50E-007B-40B4-B1E6-E0782814EB88}" srcOrd="0" destOrd="0" presId="urn:microsoft.com/office/officeart/2005/8/layout/pList2"/>
    <dgm:cxn modelId="{85BBFAF0-AFA7-4284-AF6E-B5B6B5660A10}" srcId="{B3735BA3-43AF-4E3A-A0E4-55B2A48D59D4}" destId="{1ABB088C-F0DD-4ED7-AEFF-D6D5AD752E30}" srcOrd="2" destOrd="0" parTransId="{A75C1000-8D70-475A-B812-2C418A598C3C}" sibTransId="{3D15E100-DEF0-4CA9-BAFF-DC67D98B6B5C}"/>
    <dgm:cxn modelId="{48403ACB-BB98-46F2-8A61-13DF5882AA48}" type="presParOf" srcId="{A884EAA3-979C-4BB7-A521-B589B3B5AD89}" destId="{3088F37F-95FA-46DA-8F2C-38335474460E}" srcOrd="0" destOrd="0" presId="urn:microsoft.com/office/officeart/2005/8/layout/pList2"/>
    <dgm:cxn modelId="{9E1C795F-0453-4596-B4D0-426281885643}" type="presParOf" srcId="{A884EAA3-979C-4BB7-A521-B589B3B5AD89}" destId="{186AC22F-D4CD-43F0-901A-3EAA4A12F22F}" srcOrd="1" destOrd="0" presId="urn:microsoft.com/office/officeart/2005/8/layout/pList2"/>
    <dgm:cxn modelId="{D86DA719-F4B7-446C-A3FA-60F8218E7E25}" type="presParOf" srcId="{186AC22F-D4CD-43F0-901A-3EAA4A12F22F}" destId="{0CDE56A9-3480-4EFE-A921-4F1F4EE4660A}" srcOrd="0" destOrd="0" presId="urn:microsoft.com/office/officeart/2005/8/layout/pList2"/>
    <dgm:cxn modelId="{6943BF35-1B24-4BAE-81E6-63AC398B1F22}" type="presParOf" srcId="{0CDE56A9-3480-4EFE-A921-4F1F4EE4660A}" destId="{BB74D50E-007B-40B4-B1E6-E0782814EB88}" srcOrd="0" destOrd="0" presId="urn:microsoft.com/office/officeart/2005/8/layout/pList2"/>
    <dgm:cxn modelId="{3102E713-B654-4710-ADD3-732D3888F171}" type="presParOf" srcId="{0CDE56A9-3480-4EFE-A921-4F1F4EE4660A}" destId="{AD61CD05-FD87-48C6-8906-D2A7AB3D653D}" srcOrd="1" destOrd="0" presId="urn:microsoft.com/office/officeart/2005/8/layout/pList2"/>
    <dgm:cxn modelId="{B89F3E0C-BBEC-4277-AF96-24CC8D2F1CBB}" type="presParOf" srcId="{0CDE56A9-3480-4EFE-A921-4F1F4EE4660A}" destId="{737DEDAF-A583-4E5E-94CF-BB7674B30A96}" srcOrd="2" destOrd="0" presId="urn:microsoft.com/office/officeart/2005/8/layout/pList2"/>
    <dgm:cxn modelId="{A7147D42-A1C5-435A-B683-A67957ECE08A}" type="presParOf" srcId="{186AC22F-D4CD-43F0-901A-3EAA4A12F22F}" destId="{A8C23F16-A32C-44CA-95CA-470413B9CE08}" srcOrd="1" destOrd="0" presId="urn:microsoft.com/office/officeart/2005/8/layout/pList2"/>
    <dgm:cxn modelId="{46C539BA-5209-4E4D-B028-672B16E22D36}" type="presParOf" srcId="{186AC22F-D4CD-43F0-901A-3EAA4A12F22F}" destId="{3996C506-FC9D-429F-B673-D233E5F7E4FB}" srcOrd="2" destOrd="0" presId="urn:microsoft.com/office/officeart/2005/8/layout/pList2"/>
    <dgm:cxn modelId="{5CDAD8CF-8370-4370-A672-CC521EB0FFDD}" type="presParOf" srcId="{3996C506-FC9D-429F-B673-D233E5F7E4FB}" destId="{7A8118B7-E341-49E4-A6A4-E6C13D6ABAD6}" srcOrd="0" destOrd="0" presId="urn:microsoft.com/office/officeart/2005/8/layout/pList2"/>
    <dgm:cxn modelId="{020C08DE-5459-46E8-A886-AE5C519B4800}" type="presParOf" srcId="{3996C506-FC9D-429F-B673-D233E5F7E4FB}" destId="{97B30C4F-75CD-496E-9EFE-9A0C45DD9A30}" srcOrd="1" destOrd="0" presId="urn:microsoft.com/office/officeart/2005/8/layout/pList2"/>
    <dgm:cxn modelId="{6118BD3E-9308-46E9-A0E1-DF180B44DC53}" type="presParOf" srcId="{3996C506-FC9D-429F-B673-D233E5F7E4FB}" destId="{C6E6F031-8263-482C-B6FC-613923968CB9}" srcOrd="2" destOrd="0" presId="urn:microsoft.com/office/officeart/2005/8/layout/pList2"/>
    <dgm:cxn modelId="{BCD523A1-713A-464F-817C-8918FFFD8911}" type="presParOf" srcId="{186AC22F-D4CD-43F0-901A-3EAA4A12F22F}" destId="{22D59E51-8A75-4559-80E9-8EA805C7A5D3}" srcOrd="3" destOrd="0" presId="urn:microsoft.com/office/officeart/2005/8/layout/pList2"/>
    <dgm:cxn modelId="{6306A2FF-395E-4302-9243-922F48AC8FB4}" type="presParOf" srcId="{186AC22F-D4CD-43F0-901A-3EAA4A12F22F}" destId="{DD25E015-8B14-44CB-9BF2-D665E6BA4F9E}" srcOrd="4" destOrd="0" presId="urn:microsoft.com/office/officeart/2005/8/layout/pList2"/>
    <dgm:cxn modelId="{31F427D3-8523-418E-956B-D953BE896746}" type="presParOf" srcId="{DD25E015-8B14-44CB-9BF2-D665E6BA4F9E}" destId="{0B6C3443-EE64-42D8-AFE8-60BEF0E0F740}" srcOrd="0" destOrd="0" presId="urn:microsoft.com/office/officeart/2005/8/layout/pList2"/>
    <dgm:cxn modelId="{86EB2958-B924-401A-AFC2-33DEBBAB1518}" type="presParOf" srcId="{DD25E015-8B14-44CB-9BF2-D665E6BA4F9E}" destId="{4EB63F05-2DCF-4E63-B132-DE82BE2795CA}" srcOrd="1" destOrd="0" presId="urn:microsoft.com/office/officeart/2005/8/layout/pList2"/>
    <dgm:cxn modelId="{5FFCAF3E-E743-4055-B131-3BCBB4D00070}" type="presParOf" srcId="{DD25E015-8B14-44CB-9BF2-D665E6BA4F9E}" destId="{AB1B64B8-9047-4048-9A3A-CCAD9135F5B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735BA3-43AF-4E3A-A0E4-55B2A48D59D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DEB156D-6D85-4191-B494-D5FAB15D16E7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C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Definición del perfil bioquímico de los venenos de las diferentes provincias a través de técnicas de cromatografía líquida y electroforesis en gel, que </a:t>
          </a:r>
          <a:r>
            <a: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contienen una variedad de proteínas y péptidos con propiedades biológicas únicas. </a:t>
          </a:r>
          <a:endParaRPr lang="es-EC" sz="2000" dirty="0"/>
        </a:p>
      </dgm:t>
    </dgm:pt>
    <dgm:pt modelId="{12A366BA-075C-475A-909E-17297B26C3D1}" type="parTrans" cxnId="{07260979-3933-4289-8836-BCD14283998D}">
      <dgm:prSet/>
      <dgm:spPr/>
      <dgm:t>
        <a:bodyPr/>
        <a:lstStyle/>
        <a:p>
          <a:endParaRPr lang="es-EC"/>
        </a:p>
      </dgm:t>
    </dgm:pt>
    <dgm:pt modelId="{B54421E4-0540-46B1-A055-EB8CC346CD3B}" type="sibTrans" cxnId="{07260979-3933-4289-8836-BCD14283998D}">
      <dgm:prSet/>
      <dgm:spPr/>
      <dgm:t>
        <a:bodyPr/>
        <a:lstStyle/>
        <a:p>
          <a:endParaRPr lang="es-EC"/>
        </a:p>
      </dgm:t>
    </dgm:pt>
    <dgm:pt modelId="{1D21835F-2A2C-4D49-A279-CFD16DB5264E}">
      <dgm:prSet phldrT="[Texto]" custT="1"/>
      <dgm:spPr/>
      <dgm:t>
        <a:bodyPr/>
        <a:lstStyle/>
        <a:p>
          <a:r>
            <a:rPr lang="es-EC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Formulación del veneno de referencia nacional, para ser utilizado como mezcla antigénica efectiva.</a:t>
          </a:r>
          <a:endParaRPr lang="es-EC" sz="1800" dirty="0"/>
        </a:p>
      </dgm:t>
    </dgm:pt>
    <dgm:pt modelId="{8C4803BB-95FC-4FDE-BDE2-115524816520}" type="parTrans" cxnId="{CC33FF46-32B0-439D-8F58-B30C8E50C31A}">
      <dgm:prSet/>
      <dgm:spPr/>
      <dgm:t>
        <a:bodyPr/>
        <a:lstStyle/>
        <a:p>
          <a:endParaRPr lang="es-EC"/>
        </a:p>
      </dgm:t>
    </dgm:pt>
    <dgm:pt modelId="{4AC5B62E-D425-4EC4-BE7A-40F3FEE55451}" type="sibTrans" cxnId="{CC33FF46-32B0-439D-8F58-B30C8E50C31A}">
      <dgm:prSet/>
      <dgm:spPr/>
      <dgm:t>
        <a:bodyPr/>
        <a:lstStyle/>
        <a:p>
          <a:endParaRPr lang="es-EC"/>
        </a:p>
      </dgm:t>
    </dgm:pt>
    <dgm:pt modelId="{1ABB088C-F0DD-4ED7-AEFF-D6D5AD752E30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C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Validación del veneno de referencia nacional versus antivenenos comerciales de circulación nacional, para una potencial disminución de las importaciones de suero antiofídico. </a:t>
          </a:r>
          <a:endParaRPr lang="es-EC" sz="1800" dirty="0"/>
        </a:p>
      </dgm:t>
    </dgm:pt>
    <dgm:pt modelId="{A75C1000-8D70-475A-B812-2C418A598C3C}" type="parTrans" cxnId="{85BBFAF0-AFA7-4284-AF6E-B5B6B5660A10}">
      <dgm:prSet/>
      <dgm:spPr/>
      <dgm:t>
        <a:bodyPr/>
        <a:lstStyle/>
        <a:p>
          <a:endParaRPr lang="es-EC"/>
        </a:p>
      </dgm:t>
    </dgm:pt>
    <dgm:pt modelId="{3D15E100-DEF0-4CA9-BAFF-DC67D98B6B5C}" type="sibTrans" cxnId="{85BBFAF0-AFA7-4284-AF6E-B5B6B5660A10}">
      <dgm:prSet/>
      <dgm:spPr/>
      <dgm:t>
        <a:bodyPr/>
        <a:lstStyle/>
        <a:p>
          <a:endParaRPr lang="es-EC"/>
        </a:p>
      </dgm:t>
    </dgm:pt>
    <dgm:pt modelId="{A884EAA3-979C-4BB7-A521-B589B3B5AD89}" type="pres">
      <dgm:prSet presAssocID="{B3735BA3-43AF-4E3A-A0E4-55B2A48D59D4}" presName="Name0" presStyleCnt="0">
        <dgm:presLayoutVars>
          <dgm:dir/>
          <dgm:resizeHandles val="exact"/>
        </dgm:presLayoutVars>
      </dgm:prSet>
      <dgm:spPr/>
    </dgm:pt>
    <dgm:pt modelId="{3088F37F-95FA-46DA-8F2C-38335474460E}" type="pres">
      <dgm:prSet presAssocID="{B3735BA3-43AF-4E3A-A0E4-55B2A48D59D4}" presName="bkgdShp" presStyleLbl="alignAccFollowNode1" presStyleIdx="0" presStyleCnt="1" custLinFactNeighborX="-1097" custLinFactNeighborY="972"/>
      <dgm:spPr/>
    </dgm:pt>
    <dgm:pt modelId="{186AC22F-D4CD-43F0-901A-3EAA4A12F22F}" type="pres">
      <dgm:prSet presAssocID="{B3735BA3-43AF-4E3A-A0E4-55B2A48D59D4}" presName="linComp" presStyleCnt="0"/>
      <dgm:spPr/>
    </dgm:pt>
    <dgm:pt modelId="{0CDE56A9-3480-4EFE-A921-4F1F4EE4660A}" type="pres">
      <dgm:prSet presAssocID="{2DEB156D-6D85-4191-B494-D5FAB15D16E7}" presName="compNode" presStyleCnt="0"/>
      <dgm:spPr/>
    </dgm:pt>
    <dgm:pt modelId="{BB74D50E-007B-40B4-B1E6-E0782814EB88}" type="pres">
      <dgm:prSet presAssocID="{2DEB156D-6D85-4191-B494-D5FAB15D16E7}" presName="node" presStyleLbl="node1" presStyleIdx="0" presStyleCnt="3">
        <dgm:presLayoutVars>
          <dgm:bulletEnabled val="1"/>
        </dgm:presLayoutVars>
      </dgm:prSet>
      <dgm:spPr/>
    </dgm:pt>
    <dgm:pt modelId="{AD61CD05-FD87-48C6-8906-D2A7AB3D653D}" type="pres">
      <dgm:prSet presAssocID="{2DEB156D-6D85-4191-B494-D5FAB15D16E7}" presName="invisiNode" presStyleLbl="node1" presStyleIdx="0" presStyleCnt="3"/>
      <dgm:spPr/>
    </dgm:pt>
    <dgm:pt modelId="{737DEDAF-A583-4E5E-94CF-BB7674B30A96}" type="pres">
      <dgm:prSet presAssocID="{2DEB156D-6D85-4191-B494-D5FAB15D16E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A8C23F16-A32C-44CA-95CA-470413B9CE08}" type="pres">
      <dgm:prSet presAssocID="{B54421E4-0540-46B1-A055-EB8CC346CD3B}" presName="sibTrans" presStyleLbl="sibTrans2D1" presStyleIdx="0" presStyleCnt="0"/>
      <dgm:spPr/>
    </dgm:pt>
    <dgm:pt modelId="{3996C506-FC9D-429F-B673-D233E5F7E4FB}" type="pres">
      <dgm:prSet presAssocID="{1D21835F-2A2C-4D49-A279-CFD16DB5264E}" presName="compNode" presStyleCnt="0"/>
      <dgm:spPr/>
    </dgm:pt>
    <dgm:pt modelId="{7A8118B7-E341-49E4-A6A4-E6C13D6ABAD6}" type="pres">
      <dgm:prSet presAssocID="{1D21835F-2A2C-4D49-A279-CFD16DB5264E}" presName="node" presStyleLbl="node1" presStyleIdx="1" presStyleCnt="3">
        <dgm:presLayoutVars>
          <dgm:bulletEnabled val="1"/>
        </dgm:presLayoutVars>
      </dgm:prSet>
      <dgm:spPr/>
    </dgm:pt>
    <dgm:pt modelId="{97B30C4F-75CD-496E-9EFE-9A0C45DD9A30}" type="pres">
      <dgm:prSet presAssocID="{1D21835F-2A2C-4D49-A279-CFD16DB5264E}" presName="invisiNode" presStyleLbl="node1" presStyleIdx="1" presStyleCnt="3"/>
      <dgm:spPr/>
    </dgm:pt>
    <dgm:pt modelId="{C6E6F031-8263-482C-B6FC-613923968CB9}" type="pres">
      <dgm:prSet presAssocID="{1D21835F-2A2C-4D49-A279-CFD16DB5264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22D59E51-8A75-4559-80E9-8EA805C7A5D3}" type="pres">
      <dgm:prSet presAssocID="{4AC5B62E-D425-4EC4-BE7A-40F3FEE55451}" presName="sibTrans" presStyleLbl="sibTrans2D1" presStyleIdx="0" presStyleCnt="0"/>
      <dgm:spPr/>
    </dgm:pt>
    <dgm:pt modelId="{DD25E015-8B14-44CB-9BF2-D665E6BA4F9E}" type="pres">
      <dgm:prSet presAssocID="{1ABB088C-F0DD-4ED7-AEFF-D6D5AD752E30}" presName="compNode" presStyleCnt="0"/>
      <dgm:spPr/>
    </dgm:pt>
    <dgm:pt modelId="{0B6C3443-EE64-42D8-AFE8-60BEF0E0F740}" type="pres">
      <dgm:prSet presAssocID="{1ABB088C-F0DD-4ED7-AEFF-D6D5AD752E30}" presName="node" presStyleLbl="node1" presStyleIdx="2" presStyleCnt="3">
        <dgm:presLayoutVars>
          <dgm:bulletEnabled val="1"/>
        </dgm:presLayoutVars>
      </dgm:prSet>
      <dgm:spPr/>
    </dgm:pt>
    <dgm:pt modelId="{4EB63F05-2DCF-4E63-B132-DE82BE2795CA}" type="pres">
      <dgm:prSet presAssocID="{1ABB088C-F0DD-4ED7-AEFF-D6D5AD752E30}" presName="invisiNode" presStyleLbl="node1" presStyleIdx="2" presStyleCnt="3"/>
      <dgm:spPr/>
    </dgm:pt>
    <dgm:pt modelId="{AB1B64B8-9047-4048-9A3A-CCAD9135F5B5}" type="pres">
      <dgm:prSet presAssocID="{1ABB088C-F0DD-4ED7-AEFF-D6D5AD752E3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6A953128-FDAE-40F2-84AF-36F242C72ADD}" type="presOf" srcId="{B54421E4-0540-46B1-A055-EB8CC346CD3B}" destId="{A8C23F16-A32C-44CA-95CA-470413B9CE08}" srcOrd="0" destOrd="0" presId="urn:microsoft.com/office/officeart/2005/8/layout/pList2"/>
    <dgm:cxn modelId="{CC33FF46-32B0-439D-8F58-B30C8E50C31A}" srcId="{B3735BA3-43AF-4E3A-A0E4-55B2A48D59D4}" destId="{1D21835F-2A2C-4D49-A279-CFD16DB5264E}" srcOrd="1" destOrd="0" parTransId="{8C4803BB-95FC-4FDE-BDE2-115524816520}" sibTransId="{4AC5B62E-D425-4EC4-BE7A-40F3FEE55451}"/>
    <dgm:cxn modelId="{1B0E6451-6494-428E-A5BC-14B46C0DF7EA}" type="presOf" srcId="{1D21835F-2A2C-4D49-A279-CFD16DB5264E}" destId="{7A8118B7-E341-49E4-A6A4-E6C13D6ABAD6}" srcOrd="0" destOrd="0" presId="urn:microsoft.com/office/officeart/2005/8/layout/pList2"/>
    <dgm:cxn modelId="{9D9E8D75-5953-4979-AB3B-E4E41D9A7723}" type="presOf" srcId="{1ABB088C-F0DD-4ED7-AEFF-D6D5AD752E30}" destId="{0B6C3443-EE64-42D8-AFE8-60BEF0E0F740}" srcOrd="0" destOrd="0" presId="urn:microsoft.com/office/officeart/2005/8/layout/pList2"/>
    <dgm:cxn modelId="{07260979-3933-4289-8836-BCD14283998D}" srcId="{B3735BA3-43AF-4E3A-A0E4-55B2A48D59D4}" destId="{2DEB156D-6D85-4191-B494-D5FAB15D16E7}" srcOrd="0" destOrd="0" parTransId="{12A366BA-075C-475A-909E-17297B26C3D1}" sibTransId="{B54421E4-0540-46B1-A055-EB8CC346CD3B}"/>
    <dgm:cxn modelId="{8462A3AC-E14F-40B5-9029-84676933143A}" type="presOf" srcId="{4AC5B62E-D425-4EC4-BE7A-40F3FEE55451}" destId="{22D59E51-8A75-4559-80E9-8EA805C7A5D3}" srcOrd="0" destOrd="0" presId="urn:microsoft.com/office/officeart/2005/8/layout/pList2"/>
    <dgm:cxn modelId="{5258B8C6-CC01-4AFB-A466-2CC94B121EBB}" type="presOf" srcId="{B3735BA3-43AF-4E3A-A0E4-55B2A48D59D4}" destId="{A884EAA3-979C-4BB7-A521-B589B3B5AD89}" srcOrd="0" destOrd="0" presId="urn:microsoft.com/office/officeart/2005/8/layout/pList2"/>
    <dgm:cxn modelId="{49745DD8-7D49-4971-8EB9-DE4FE0EE0272}" type="presOf" srcId="{2DEB156D-6D85-4191-B494-D5FAB15D16E7}" destId="{BB74D50E-007B-40B4-B1E6-E0782814EB88}" srcOrd="0" destOrd="0" presId="urn:microsoft.com/office/officeart/2005/8/layout/pList2"/>
    <dgm:cxn modelId="{85BBFAF0-AFA7-4284-AF6E-B5B6B5660A10}" srcId="{B3735BA3-43AF-4E3A-A0E4-55B2A48D59D4}" destId="{1ABB088C-F0DD-4ED7-AEFF-D6D5AD752E30}" srcOrd="2" destOrd="0" parTransId="{A75C1000-8D70-475A-B812-2C418A598C3C}" sibTransId="{3D15E100-DEF0-4CA9-BAFF-DC67D98B6B5C}"/>
    <dgm:cxn modelId="{48403ACB-BB98-46F2-8A61-13DF5882AA48}" type="presParOf" srcId="{A884EAA3-979C-4BB7-A521-B589B3B5AD89}" destId="{3088F37F-95FA-46DA-8F2C-38335474460E}" srcOrd="0" destOrd="0" presId="urn:microsoft.com/office/officeart/2005/8/layout/pList2"/>
    <dgm:cxn modelId="{9E1C795F-0453-4596-B4D0-426281885643}" type="presParOf" srcId="{A884EAA3-979C-4BB7-A521-B589B3B5AD89}" destId="{186AC22F-D4CD-43F0-901A-3EAA4A12F22F}" srcOrd="1" destOrd="0" presId="urn:microsoft.com/office/officeart/2005/8/layout/pList2"/>
    <dgm:cxn modelId="{D86DA719-F4B7-446C-A3FA-60F8218E7E25}" type="presParOf" srcId="{186AC22F-D4CD-43F0-901A-3EAA4A12F22F}" destId="{0CDE56A9-3480-4EFE-A921-4F1F4EE4660A}" srcOrd="0" destOrd="0" presId="urn:microsoft.com/office/officeart/2005/8/layout/pList2"/>
    <dgm:cxn modelId="{6943BF35-1B24-4BAE-81E6-63AC398B1F22}" type="presParOf" srcId="{0CDE56A9-3480-4EFE-A921-4F1F4EE4660A}" destId="{BB74D50E-007B-40B4-B1E6-E0782814EB88}" srcOrd="0" destOrd="0" presId="urn:microsoft.com/office/officeart/2005/8/layout/pList2"/>
    <dgm:cxn modelId="{3102E713-B654-4710-ADD3-732D3888F171}" type="presParOf" srcId="{0CDE56A9-3480-4EFE-A921-4F1F4EE4660A}" destId="{AD61CD05-FD87-48C6-8906-D2A7AB3D653D}" srcOrd="1" destOrd="0" presId="urn:microsoft.com/office/officeart/2005/8/layout/pList2"/>
    <dgm:cxn modelId="{B89F3E0C-BBEC-4277-AF96-24CC8D2F1CBB}" type="presParOf" srcId="{0CDE56A9-3480-4EFE-A921-4F1F4EE4660A}" destId="{737DEDAF-A583-4E5E-94CF-BB7674B30A96}" srcOrd="2" destOrd="0" presId="urn:microsoft.com/office/officeart/2005/8/layout/pList2"/>
    <dgm:cxn modelId="{A7147D42-A1C5-435A-B683-A67957ECE08A}" type="presParOf" srcId="{186AC22F-D4CD-43F0-901A-3EAA4A12F22F}" destId="{A8C23F16-A32C-44CA-95CA-470413B9CE08}" srcOrd="1" destOrd="0" presId="urn:microsoft.com/office/officeart/2005/8/layout/pList2"/>
    <dgm:cxn modelId="{46C539BA-5209-4E4D-B028-672B16E22D36}" type="presParOf" srcId="{186AC22F-D4CD-43F0-901A-3EAA4A12F22F}" destId="{3996C506-FC9D-429F-B673-D233E5F7E4FB}" srcOrd="2" destOrd="0" presId="urn:microsoft.com/office/officeart/2005/8/layout/pList2"/>
    <dgm:cxn modelId="{5CDAD8CF-8370-4370-A672-CC521EB0FFDD}" type="presParOf" srcId="{3996C506-FC9D-429F-B673-D233E5F7E4FB}" destId="{7A8118B7-E341-49E4-A6A4-E6C13D6ABAD6}" srcOrd="0" destOrd="0" presId="urn:microsoft.com/office/officeart/2005/8/layout/pList2"/>
    <dgm:cxn modelId="{020C08DE-5459-46E8-A886-AE5C519B4800}" type="presParOf" srcId="{3996C506-FC9D-429F-B673-D233E5F7E4FB}" destId="{97B30C4F-75CD-496E-9EFE-9A0C45DD9A30}" srcOrd="1" destOrd="0" presId="urn:microsoft.com/office/officeart/2005/8/layout/pList2"/>
    <dgm:cxn modelId="{6118BD3E-9308-46E9-A0E1-DF180B44DC53}" type="presParOf" srcId="{3996C506-FC9D-429F-B673-D233E5F7E4FB}" destId="{C6E6F031-8263-482C-B6FC-613923968CB9}" srcOrd="2" destOrd="0" presId="urn:microsoft.com/office/officeart/2005/8/layout/pList2"/>
    <dgm:cxn modelId="{BCD523A1-713A-464F-817C-8918FFFD8911}" type="presParOf" srcId="{186AC22F-D4CD-43F0-901A-3EAA4A12F22F}" destId="{22D59E51-8A75-4559-80E9-8EA805C7A5D3}" srcOrd="3" destOrd="0" presId="urn:microsoft.com/office/officeart/2005/8/layout/pList2"/>
    <dgm:cxn modelId="{6306A2FF-395E-4302-9243-922F48AC8FB4}" type="presParOf" srcId="{186AC22F-D4CD-43F0-901A-3EAA4A12F22F}" destId="{DD25E015-8B14-44CB-9BF2-D665E6BA4F9E}" srcOrd="4" destOrd="0" presId="urn:microsoft.com/office/officeart/2005/8/layout/pList2"/>
    <dgm:cxn modelId="{31F427D3-8523-418E-956B-D953BE896746}" type="presParOf" srcId="{DD25E015-8B14-44CB-9BF2-D665E6BA4F9E}" destId="{0B6C3443-EE64-42D8-AFE8-60BEF0E0F740}" srcOrd="0" destOrd="0" presId="urn:microsoft.com/office/officeart/2005/8/layout/pList2"/>
    <dgm:cxn modelId="{86EB2958-B924-401A-AFC2-33DEBBAB1518}" type="presParOf" srcId="{DD25E015-8B14-44CB-9BF2-D665E6BA4F9E}" destId="{4EB63F05-2DCF-4E63-B132-DE82BE2795CA}" srcOrd="1" destOrd="0" presId="urn:microsoft.com/office/officeart/2005/8/layout/pList2"/>
    <dgm:cxn modelId="{5FFCAF3E-E743-4055-B131-3BCBB4D00070}" type="presParOf" srcId="{DD25E015-8B14-44CB-9BF2-D665E6BA4F9E}" destId="{AB1B64B8-9047-4048-9A3A-CCAD9135F5B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FBEB9-7B47-46D9-839B-99D4B433720A}">
      <dsp:nvSpPr>
        <dsp:cNvPr id="0" name=""/>
        <dsp:cNvSpPr/>
      </dsp:nvSpPr>
      <dsp:spPr>
        <a:xfrm rot="5400000">
          <a:off x="-126163" y="128578"/>
          <a:ext cx="841088" cy="588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1</a:t>
          </a:r>
          <a:endParaRPr lang="es-EC" sz="1700" kern="1200" dirty="0"/>
        </a:p>
      </dsp:txBody>
      <dsp:txXfrm rot="-5400000">
        <a:off x="0" y="296796"/>
        <a:ext cx="588762" cy="252326"/>
      </dsp:txXfrm>
    </dsp:sp>
    <dsp:sp modelId="{E38E5F8A-640F-49F4-BC60-2D170169B46B}">
      <dsp:nvSpPr>
        <dsp:cNvPr id="0" name=""/>
        <dsp:cNvSpPr/>
      </dsp:nvSpPr>
      <dsp:spPr>
        <a:xfrm rot="5400000">
          <a:off x="3853016" y="-3307511"/>
          <a:ext cx="546707" cy="7161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b="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Ejecutar plan de obtención de serpientes de las especies Bothrops asper y Bothrops atrox de las provincias de Orellana, Los Ríos, Morona Santiago, Esmeraldas, Guayas y Manabí.</a:t>
          </a:r>
          <a:endParaRPr lang="es-EC" sz="1400" kern="1200" dirty="0"/>
        </a:p>
      </dsp:txBody>
      <dsp:txXfrm rot="-5400000">
        <a:off x="545505" y="26688"/>
        <a:ext cx="7135041" cy="493331"/>
      </dsp:txXfrm>
    </dsp:sp>
    <dsp:sp modelId="{03CB425F-D5ED-4EFB-A6C4-BD5B238839E1}">
      <dsp:nvSpPr>
        <dsp:cNvPr id="0" name=""/>
        <dsp:cNvSpPr/>
      </dsp:nvSpPr>
      <dsp:spPr>
        <a:xfrm rot="5400000">
          <a:off x="-126163" y="870796"/>
          <a:ext cx="841088" cy="588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2</a:t>
          </a:r>
          <a:endParaRPr lang="es-EC" sz="1700" kern="1200" dirty="0"/>
        </a:p>
      </dsp:txBody>
      <dsp:txXfrm rot="-5400000">
        <a:off x="0" y="1039014"/>
        <a:ext cx="588762" cy="252326"/>
      </dsp:txXfrm>
    </dsp:sp>
    <dsp:sp modelId="{8303CAF7-3DE4-4F91-A0B2-05A3A28FA6B1}">
      <dsp:nvSpPr>
        <dsp:cNvPr id="0" name=""/>
        <dsp:cNvSpPr/>
      </dsp:nvSpPr>
      <dsp:spPr>
        <a:xfrm rot="5400000">
          <a:off x="3896273" y="-2562877"/>
          <a:ext cx="546707" cy="7161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None/>
          </a:pPr>
          <a:r>
            <a:rPr lang="es-ES" sz="1400" b="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s-EC" sz="1400" b="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Efectuar proceso de extracción de venenos de las serpientes de las diferentes localidades para la formación de lotes de veneno.</a:t>
          </a:r>
          <a:endParaRPr lang="es-EC" sz="1400" kern="1200" dirty="0"/>
        </a:p>
      </dsp:txBody>
      <dsp:txXfrm rot="-5400000">
        <a:off x="588762" y="771322"/>
        <a:ext cx="7135041" cy="493331"/>
      </dsp:txXfrm>
    </dsp:sp>
    <dsp:sp modelId="{8B94547B-75B5-47CE-878B-88C4F3EA5065}">
      <dsp:nvSpPr>
        <dsp:cNvPr id="0" name=""/>
        <dsp:cNvSpPr/>
      </dsp:nvSpPr>
      <dsp:spPr>
        <a:xfrm rot="5400000">
          <a:off x="-126163" y="1613014"/>
          <a:ext cx="841088" cy="588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3</a:t>
          </a:r>
          <a:endParaRPr lang="es-EC" sz="1700" kern="1200" dirty="0"/>
        </a:p>
      </dsp:txBody>
      <dsp:txXfrm rot="-5400000">
        <a:off x="0" y="1781232"/>
        <a:ext cx="588762" cy="252326"/>
      </dsp:txXfrm>
    </dsp:sp>
    <dsp:sp modelId="{AD846998-09FF-44B8-A602-074C2F1FE2FC}">
      <dsp:nvSpPr>
        <dsp:cNvPr id="0" name=""/>
        <dsp:cNvSpPr/>
      </dsp:nvSpPr>
      <dsp:spPr>
        <a:xfrm rot="5400000">
          <a:off x="3896273" y="-1820659"/>
          <a:ext cx="546707" cy="7161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es-EC" sz="1400" b="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Determinar la Dosis Letal 50 del veneno proveniente de las diferentes provincias a nivel nacional para establecer su potencia tóxica.</a:t>
          </a:r>
          <a:endParaRPr lang="es-EC" sz="1400" kern="1200" dirty="0"/>
        </a:p>
      </dsp:txBody>
      <dsp:txXfrm rot="-5400000">
        <a:off x="588762" y="1513540"/>
        <a:ext cx="7135041" cy="493331"/>
      </dsp:txXfrm>
    </dsp:sp>
    <dsp:sp modelId="{E0049C82-A017-4DA3-8440-9A70B1B061BA}">
      <dsp:nvSpPr>
        <dsp:cNvPr id="0" name=""/>
        <dsp:cNvSpPr/>
      </dsp:nvSpPr>
      <dsp:spPr>
        <a:xfrm rot="5400000">
          <a:off x="-126163" y="2355233"/>
          <a:ext cx="841088" cy="588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4</a:t>
          </a:r>
          <a:endParaRPr lang="es-EC" sz="1700" kern="1200" dirty="0"/>
        </a:p>
      </dsp:txBody>
      <dsp:txXfrm rot="-5400000">
        <a:off x="0" y="2523451"/>
        <a:ext cx="588762" cy="252326"/>
      </dsp:txXfrm>
    </dsp:sp>
    <dsp:sp modelId="{88C577A0-9852-478A-A1F8-E4ECD4F1EDD9}">
      <dsp:nvSpPr>
        <dsp:cNvPr id="0" name=""/>
        <dsp:cNvSpPr/>
      </dsp:nvSpPr>
      <dsp:spPr>
        <a:xfrm rot="5400000">
          <a:off x="3896273" y="-1078441"/>
          <a:ext cx="546707" cy="7161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-"/>
          </a:pPr>
          <a:r>
            <a:rPr lang="es-EC" sz="1400" b="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Analizar el perfil bioquímico de los venenos de las diferentes provincias a través de técnicas de cromatografía líquida y electroforesis en gel.</a:t>
          </a:r>
          <a:endParaRPr lang="es-EC" sz="1400" kern="1200" dirty="0"/>
        </a:p>
      </dsp:txBody>
      <dsp:txXfrm rot="-5400000">
        <a:off x="588762" y="2255758"/>
        <a:ext cx="7135041" cy="493331"/>
      </dsp:txXfrm>
    </dsp:sp>
    <dsp:sp modelId="{7EF8B4BD-B8A8-45B8-8D68-96912980A7CE}">
      <dsp:nvSpPr>
        <dsp:cNvPr id="0" name=""/>
        <dsp:cNvSpPr/>
      </dsp:nvSpPr>
      <dsp:spPr>
        <a:xfrm rot="5400000">
          <a:off x="-126163" y="3097451"/>
          <a:ext cx="841088" cy="588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5</a:t>
          </a:r>
          <a:endParaRPr lang="es-EC" sz="1700" kern="1200" dirty="0"/>
        </a:p>
      </dsp:txBody>
      <dsp:txXfrm rot="-5400000">
        <a:off x="0" y="3265669"/>
        <a:ext cx="588762" cy="252326"/>
      </dsp:txXfrm>
    </dsp:sp>
    <dsp:sp modelId="{83464EF0-750C-4C92-8B7B-4EA3E3343E04}">
      <dsp:nvSpPr>
        <dsp:cNvPr id="0" name=""/>
        <dsp:cNvSpPr/>
      </dsp:nvSpPr>
      <dsp:spPr>
        <a:xfrm rot="5400000">
          <a:off x="3896273" y="-336223"/>
          <a:ext cx="546707" cy="7161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400" b="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Formular el veneno de referencia nacional.</a:t>
          </a:r>
          <a:endParaRPr lang="es-EC" sz="1400" kern="1200" dirty="0"/>
        </a:p>
      </dsp:txBody>
      <dsp:txXfrm rot="-5400000">
        <a:off x="588762" y="2997976"/>
        <a:ext cx="7135041" cy="493331"/>
      </dsp:txXfrm>
    </dsp:sp>
    <dsp:sp modelId="{1B8312F8-0C38-4021-8C93-ABDC21450F1A}">
      <dsp:nvSpPr>
        <dsp:cNvPr id="0" name=""/>
        <dsp:cNvSpPr/>
      </dsp:nvSpPr>
      <dsp:spPr>
        <a:xfrm rot="5400000">
          <a:off x="-126163" y="3839669"/>
          <a:ext cx="841088" cy="588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6</a:t>
          </a:r>
          <a:endParaRPr lang="es-EC" sz="1700" kern="1200" dirty="0"/>
        </a:p>
      </dsp:txBody>
      <dsp:txXfrm rot="-5400000">
        <a:off x="0" y="4007887"/>
        <a:ext cx="588762" cy="252326"/>
      </dsp:txXfrm>
    </dsp:sp>
    <dsp:sp modelId="{FE4D5602-79AA-4A9E-8985-7368E088A8ED}">
      <dsp:nvSpPr>
        <dsp:cNvPr id="0" name=""/>
        <dsp:cNvSpPr/>
      </dsp:nvSpPr>
      <dsp:spPr>
        <a:xfrm rot="5400000">
          <a:off x="3896273" y="405994"/>
          <a:ext cx="546707" cy="7161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400" b="0" i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Validar el veneno de referencia nacional versus antivenenos comerciales de circulación nacional.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>
            <a:effectLst/>
            <a:latin typeface="Verdana" panose="020B060403050404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8762" y="3740193"/>
        <a:ext cx="7135041" cy="49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47A5-9E09-4216-B808-7F9DBF87AC6D}">
      <dsp:nvSpPr>
        <dsp:cNvPr id="0" name=""/>
        <dsp:cNvSpPr/>
      </dsp:nvSpPr>
      <dsp:spPr>
        <a:xfrm>
          <a:off x="0" y="0"/>
          <a:ext cx="3109626" cy="4332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0" i="1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OBJETIVO GENERAL.- Obtener la colección de venenos a partir de las especies de serpientes de importancia médica para la producción de sueros antiofídicos bothrópicos</a:t>
          </a:r>
          <a:r>
            <a:rPr lang="es-ES" sz="2000" b="0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s-EC" sz="2000" kern="1200" dirty="0"/>
        </a:p>
      </dsp:txBody>
      <dsp:txXfrm>
        <a:off x="0" y="1732862"/>
        <a:ext cx="3109626" cy="1732862"/>
      </dsp:txXfrm>
    </dsp:sp>
    <dsp:sp modelId="{2A909AB7-72F2-4BBE-B613-217EC37461DE}">
      <dsp:nvSpPr>
        <dsp:cNvPr id="0" name=""/>
        <dsp:cNvSpPr/>
      </dsp:nvSpPr>
      <dsp:spPr>
        <a:xfrm>
          <a:off x="824456" y="148653"/>
          <a:ext cx="1490690" cy="16951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5B38-A8CB-4C83-BF84-24608EEA0292}">
      <dsp:nvSpPr>
        <dsp:cNvPr id="0" name=""/>
        <dsp:cNvSpPr/>
      </dsp:nvSpPr>
      <dsp:spPr>
        <a:xfrm>
          <a:off x="124385" y="3465725"/>
          <a:ext cx="2860855" cy="64982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7A715-8CCA-44FB-AC90-39FD3D16E035}">
      <dsp:nvSpPr>
        <dsp:cNvPr id="0" name=""/>
        <dsp:cNvSpPr/>
      </dsp:nvSpPr>
      <dsp:spPr>
        <a:xfrm>
          <a:off x="932211" y="0"/>
          <a:ext cx="9221877" cy="5106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RESULTADOS ESPERADOS</a:t>
          </a:r>
          <a:endParaRPr lang="es-EC" sz="2000" b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2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 </a:t>
          </a:r>
          <a:endParaRPr lang="es-EC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2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  Colección de venenos que contribuya a la investigación científica toxinológica y al conocimiento de las serpientes venenosas y sus venenos. De esta manera se garantiza a futuro que exista Antiveneno disponible para tratar a las personas afectadas en caso de emergencia, partiendo de una colección de venenos albergada en un Centro de Referencia Nacional de Toxinología.</a:t>
          </a:r>
          <a:endParaRPr lang="es-EC" sz="2000" kern="1200" dirty="0"/>
        </a:p>
      </dsp:txBody>
      <dsp:txXfrm>
        <a:off x="3223033" y="0"/>
        <a:ext cx="6931055" cy="5106661"/>
      </dsp:txXfrm>
    </dsp:sp>
    <dsp:sp modelId="{78F3510B-2EBA-48C6-AF27-3B89A10C0AFA}">
      <dsp:nvSpPr>
        <dsp:cNvPr id="0" name=""/>
        <dsp:cNvSpPr/>
      </dsp:nvSpPr>
      <dsp:spPr>
        <a:xfrm>
          <a:off x="383995" y="512666"/>
          <a:ext cx="2908173" cy="40813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000" r="-1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485E9-6102-470C-92EF-63EA8B19B3EB}">
      <dsp:nvSpPr>
        <dsp:cNvPr id="0" name=""/>
        <dsp:cNvSpPr/>
      </dsp:nvSpPr>
      <dsp:spPr>
        <a:xfrm>
          <a:off x="3454" y="359341"/>
          <a:ext cx="2178714" cy="10893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BENEFICIARIOS</a:t>
          </a:r>
          <a:endParaRPr lang="es-EC" sz="2000" b="1" kern="1200" dirty="0"/>
        </a:p>
      </dsp:txBody>
      <dsp:txXfrm>
        <a:off x="35360" y="391247"/>
        <a:ext cx="2114902" cy="1025545"/>
      </dsp:txXfrm>
    </dsp:sp>
    <dsp:sp modelId="{AF1A8CF0-80D3-455C-B4C3-82C1FC57C662}">
      <dsp:nvSpPr>
        <dsp:cNvPr id="0" name=""/>
        <dsp:cNvSpPr/>
      </dsp:nvSpPr>
      <dsp:spPr>
        <a:xfrm>
          <a:off x="221326" y="1448699"/>
          <a:ext cx="217871" cy="87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209"/>
              </a:lnTo>
              <a:lnTo>
                <a:pt x="217871" y="87920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6B350-A1CD-4DE2-94B6-8AC9548ACF67}">
      <dsp:nvSpPr>
        <dsp:cNvPr id="0" name=""/>
        <dsp:cNvSpPr/>
      </dsp:nvSpPr>
      <dsp:spPr>
        <a:xfrm>
          <a:off x="439197" y="1721038"/>
          <a:ext cx="3463267" cy="1213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DIRECTOS: </a:t>
          </a:r>
          <a:r>
            <a:rPr lang="es-ES" sz="1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</a:t>
          </a:r>
          <a:r>
            <a:rPr lang="es-ES" sz="1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nvestigadores y científicos que estudian los venenos para desarrollar antídotos y medicamentos. </a:t>
          </a:r>
          <a:endParaRPr lang="es-EC" sz="1800" kern="1200" dirty="0"/>
        </a:p>
      </dsp:txBody>
      <dsp:txXfrm>
        <a:off x="474746" y="1756587"/>
        <a:ext cx="3392169" cy="1142642"/>
      </dsp:txXfrm>
    </dsp:sp>
    <dsp:sp modelId="{18CAA280-C238-49CA-8A18-E7114338B629}">
      <dsp:nvSpPr>
        <dsp:cNvPr id="0" name=""/>
        <dsp:cNvSpPr/>
      </dsp:nvSpPr>
      <dsp:spPr>
        <a:xfrm>
          <a:off x="221326" y="1448699"/>
          <a:ext cx="217871" cy="296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726"/>
              </a:lnTo>
              <a:lnTo>
                <a:pt x="217871" y="29657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78E76-1A83-4771-9329-819EA880788D}">
      <dsp:nvSpPr>
        <dsp:cNvPr id="0" name=""/>
        <dsp:cNvSpPr/>
      </dsp:nvSpPr>
      <dsp:spPr>
        <a:xfrm>
          <a:off x="439197" y="3207118"/>
          <a:ext cx="3541283" cy="2414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INDIRECTOS: </a:t>
          </a:r>
          <a:r>
            <a:rPr lang="es-ES" sz="1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Los beneficiarios indirectos pueden ser las comunidades locales y foráneas, que se encuentran en los hábitats de las serpientes, ya que la existencia de una colección de venenos puede promover la conservación de las especies y la educación sobre las serpientes.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919" y="3277840"/>
        <a:ext cx="3399839" cy="2273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F37F-95FA-46DA-8F2C-38335474460E}">
      <dsp:nvSpPr>
        <dsp:cNvPr id="0" name=""/>
        <dsp:cNvSpPr/>
      </dsp:nvSpPr>
      <dsp:spPr>
        <a:xfrm>
          <a:off x="0" y="0"/>
          <a:ext cx="9390505" cy="2067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EDAF-A583-4E5E-94CF-BB7674B30A96}">
      <dsp:nvSpPr>
        <dsp:cNvPr id="0" name=""/>
        <dsp:cNvSpPr/>
      </dsp:nvSpPr>
      <dsp:spPr>
        <a:xfrm>
          <a:off x="281715" y="275603"/>
          <a:ext cx="2758460" cy="15158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4D50E-007B-40B4-B1E6-E0782814EB88}">
      <dsp:nvSpPr>
        <dsp:cNvPr id="0" name=""/>
        <dsp:cNvSpPr/>
      </dsp:nvSpPr>
      <dsp:spPr>
        <a:xfrm rot="10800000">
          <a:off x="281715" y="2067023"/>
          <a:ext cx="2758460" cy="25263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Disponibilidad de especies de interés médico para la obtención de venenos de referencia nacional que permite a los investigadores desarrollar antivenenos más efectivos. </a:t>
          </a:r>
          <a:endParaRPr lang="es-EC" sz="180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endParaRPr lang="es-EC" sz="2000" kern="1200" dirty="0"/>
        </a:p>
      </dsp:txBody>
      <dsp:txXfrm rot="10800000">
        <a:off x="359409" y="2067023"/>
        <a:ext cx="2603072" cy="2448668"/>
      </dsp:txXfrm>
    </dsp:sp>
    <dsp:sp modelId="{C6E6F031-8263-482C-B6FC-613923968CB9}">
      <dsp:nvSpPr>
        <dsp:cNvPr id="0" name=""/>
        <dsp:cNvSpPr/>
      </dsp:nvSpPr>
      <dsp:spPr>
        <a:xfrm>
          <a:off x="3316022" y="275603"/>
          <a:ext cx="2758460" cy="15158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118B7-E341-49E4-A6A4-E6C13D6ABAD6}">
      <dsp:nvSpPr>
        <dsp:cNvPr id="0" name=""/>
        <dsp:cNvSpPr/>
      </dsp:nvSpPr>
      <dsp:spPr>
        <a:xfrm rot="10800000">
          <a:off x="3316022" y="2067023"/>
          <a:ext cx="2758460" cy="25263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1800" b="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Formación de lotes de veneno por cada una de las provincias de colecta: Orellana, Los Ríos, Morona Santiago, Esmeraldas, Guayas y Manabí</a:t>
          </a:r>
          <a:r>
            <a:rPr lang="es-EC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800" kern="1200" dirty="0"/>
        </a:p>
      </dsp:txBody>
      <dsp:txXfrm rot="10800000">
        <a:off x="3393716" y="2067023"/>
        <a:ext cx="2603072" cy="2448668"/>
      </dsp:txXfrm>
    </dsp:sp>
    <dsp:sp modelId="{AB1B64B8-9047-4048-9A3A-CCAD9135F5B5}">
      <dsp:nvSpPr>
        <dsp:cNvPr id="0" name=""/>
        <dsp:cNvSpPr/>
      </dsp:nvSpPr>
      <dsp:spPr>
        <a:xfrm>
          <a:off x="6350329" y="275603"/>
          <a:ext cx="2758460" cy="15158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C3443-EE64-42D8-AFE8-60BEF0E0F740}">
      <dsp:nvSpPr>
        <dsp:cNvPr id="0" name=""/>
        <dsp:cNvSpPr/>
      </dsp:nvSpPr>
      <dsp:spPr>
        <a:xfrm rot="10800000">
          <a:off x="6350329" y="2067023"/>
          <a:ext cx="2758460" cy="25263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800" b="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Determinación de la Dosis Letal 50 del veneno proveniente de las diferentes provincias a nivel nacional para establecer su potencia </a:t>
          </a:r>
          <a:r>
            <a:rPr lang="es-EC" sz="1800" b="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tóxica.</a:t>
          </a:r>
          <a:endParaRPr lang="es-EC" sz="1800" kern="1200">
            <a:effectLst/>
            <a:latin typeface="Verdana" panose="020B060403050404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endParaRPr lang="es-EC" sz="1200" kern="1200" dirty="0"/>
        </a:p>
      </dsp:txBody>
      <dsp:txXfrm rot="10800000">
        <a:off x="6428023" y="2067023"/>
        <a:ext cx="2603072" cy="2448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F37F-95FA-46DA-8F2C-38335474460E}">
      <dsp:nvSpPr>
        <dsp:cNvPr id="0" name=""/>
        <dsp:cNvSpPr/>
      </dsp:nvSpPr>
      <dsp:spPr>
        <a:xfrm>
          <a:off x="0" y="20480"/>
          <a:ext cx="9563724" cy="2107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EDAF-A583-4E5E-94CF-BB7674B30A96}">
      <dsp:nvSpPr>
        <dsp:cNvPr id="0" name=""/>
        <dsp:cNvSpPr/>
      </dsp:nvSpPr>
      <dsp:spPr>
        <a:xfrm>
          <a:off x="286911" y="280933"/>
          <a:ext cx="2809343" cy="1545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4D50E-007B-40B4-B1E6-E0782814EB88}">
      <dsp:nvSpPr>
        <dsp:cNvPr id="0" name=""/>
        <dsp:cNvSpPr/>
      </dsp:nvSpPr>
      <dsp:spPr>
        <a:xfrm rot="10800000">
          <a:off x="286911" y="2107002"/>
          <a:ext cx="2809343" cy="25752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800" b="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Definición del perfil bioquímico de los venenos de las diferentes provincias a través de técnicas de cromatografía líquida y electroforesis en gel, que </a:t>
          </a:r>
          <a:r>
            <a:rPr lang="es-EC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contienen una variedad de proteínas y péptidos con propiedades biológicas únicas. </a:t>
          </a:r>
          <a:endParaRPr lang="es-EC" sz="2000" kern="1200" dirty="0"/>
        </a:p>
      </dsp:txBody>
      <dsp:txXfrm rot="10800000">
        <a:off x="366108" y="2107002"/>
        <a:ext cx="2650949" cy="2496027"/>
      </dsp:txXfrm>
    </dsp:sp>
    <dsp:sp modelId="{C6E6F031-8263-482C-B6FC-613923968CB9}">
      <dsp:nvSpPr>
        <dsp:cNvPr id="0" name=""/>
        <dsp:cNvSpPr/>
      </dsp:nvSpPr>
      <dsp:spPr>
        <a:xfrm>
          <a:off x="3377190" y="280933"/>
          <a:ext cx="2809343" cy="1545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118B7-E341-49E4-A6A4-E6C13D6ABAD6}">
      <dsp:nvSpPr>
        <dsp:cNvPr id="0" name=""/>
        <dsp:cNvSpPr/>
      </dsp:nvSpPr>
      <dsp:spPr>
        <a:xfrm rot="10800000">
          <a:off x="3377190" y="2107002"/>
          <a:ext cx="2809343" cy="25752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Formulación del veneno de referencia nacional, para ser utilizado como mezcla antigénica efectiva.</a:t>
          </a:r>
          <a:endParaRPr lang="es-EC" sz="1800" kern="1200" dirty="0"/>
        </a:p>
      </dsp:txBody>
      <dsp:txXfrm rot="10800000">
        <a:off x="3456387" y="2107002"/>
        <a:ext cx="2650949" cy="2496027"/>
      </dsp:txXfrm>
    </dsp:sp>
    <dsp:sp modelId="{AB1B64B8-9047-4048-9A3A-CCAD9135F5B5}">
      <dsp:nvSpPr>
        <dsp:cNvPr id="0" name=""/>
        <dsp:cNvSpPr/>
      </dsp:nvSpPr>
      <dsp:spPr>
        <a:xfrm>
          <a:off x="6467468" y="280933"/>
          <a:ext cx="2809343" cy="1545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C3443-EE64-42D8-AFE8-60BEF0E0F740}">
      <dsp:nvSpPr>
        <dsp:cNvPr id="0" name=""/>
        <dsp:cNvSpPr/>
      </dsp:nvSpPr>
      <dsp:spPr>
        <a:xfrm rot="10800000">
          <a:off x="6467468" y="2107002"/>
          <a:ext cx="2809343" cy="25752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800" b="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Validación del veneno de referencia nacional versus antivenenos comerciales de circulación nacional, para una potencial disminución de las importaciones de suero antiofídico. </a:t>
          </a:r>
          <a:endParaRPr lang="es-EC" sz="1800" kern="1200" dirty="0"/>
        </a:p>
      </dsp:txBody>
      <dsp:txXfrm rot="10800000">
        <a:off x="6546665" y="2107002"/>
        <a:ext cx="2650949" cy="249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55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30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88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391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27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CIERRE: EL CIERRE DEBERÁ SER DISEÑADO POR CADA INSTITUCIÓN DE ACUERDO AL MODELO</a:t>
            </a: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31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26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8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09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55997-D11A-4BF6-8842-CF97FDDB76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43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57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530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822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025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50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240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042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0606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287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959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1787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7021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EF84-16C2-499D-A7D6-AD19CC41AFA7}" type="datetimeFigureOut">
              <a:rPr lang="es-EC" smtClean="0"/>
              <a:t>8/10/2024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8FF7-FB6C-4889-A1E5-C5E0222196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316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4.jpe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3FEEAA9E-411B-4D90-AEE8-79DBF7F37BC3}"/>
              </a:ext>
            </a:extLst>
          </p:cNvPr>
          <p:cNvSpPr txBox="1"/>
          <p:nvPr/>
        </p:nvSpPr>
        <p:spPr>
          <a:xfrm>
            <a:off x="874415" y="440874"/>
            <a:ext cx="636583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_tradnl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COLECCIÓN DE VENENOS OFÍDICOS PARA LA PRODUCCIÓN DE ANTIVENENOS </a:t>
            </a:r>
            <a:r>
              <a:rPr lang="es-ES_tradnl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ECUATORIANOS</a:t>
            </a:r>
            <a:r>
              <a:rPr lang="es-EC" sz="4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A30B8-20DD-E60A-C8DB-B7B15F2B0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415" y="3610932"/>
            <a:ext cx="4249816" cy="1500187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MSc</a:t>
            </a:r>
            <a:r>
              <a:rPr lang="es-ES" dirty="0">
                <a:solidFill>
                  <a:schemeClr val="tx1"/>
                </a:solidFill>
              </a:rPr>
              <a:t>. María del </a:t>
            </a:r>
            <a:r>
              <a:rPr lang="es-ES">
                <a:solidFill>
                  <a:schemeClr val="tx1"/>
                </a:solidFill>
              </a:rPr>
              <a:t>Carmen Terán Zavala</a:t>
            </a:r>
            <a:r>
              <a:rPr lang="es-ES" dirty="0">
                <a:solidFill>
                  <a:schemeClr val="tx1"/>
                </a:solidFill>
              </a:rPr>
              <a:t>/Responsable Técnico Serpentario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4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8">
            <a:extLst>
              <a:ext uri="{FF2B5EF4-FFF2-40B4-BE49-F238E27FC236}">
                <a16:creationId xmlns:a16="http://schemas.microsoft.com/office/drawing/2014/main" id="{2764BFA4-0BE1-D0D1-B2BF-0A7204B6335A}"/>
              </a:ext>
            </a:extLst>
          </p:cNvPr>
          <p:cNvSpPr txBox="1">
            <a:spLocks/>
          </p:cNvSpPr>
          <p:nvPr/>
        </p:nvSpPr>
        <p:spPr>
          <a:xfrm>
            <a:off x="719528" y="244290"/>
            <a:ext cx="5681272" cy="1094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S" sz="2000" dirty="0"/>
              <a:t>Bajo las BPM para productos farmacéuticos, los venenos de serpientes son materias primas.</a:t>
            </a:r>
          </a:p>
          <a:p>
            <a:pPr algn="just"/>
            <a:r>
              <a:rPr lang="es-ES" sz="2000" dirty="0"/>
              <a:t>Los venenos empleados para la producción deben ser representativos de la población de serpientes que se encuentran habitando el área donde el Antiveneno será usado.</a:t>
            </a:r>
          </a:p>
          <a:p>
            <a:pPr algn="just"/>
            <a:r>
              <a:rPr lang="es-ES" sz="2000" dirty="0"/>
              <a:t>Incluir al menos 20 individuos de la especie, incluyendo machos, hembras, adultos, juveniles y/o neonatos.</a:t>
            </a:r>
          </a:p>
          <a:p>
            <a:pPr algn="just"/>
            <a:r>
              <a:rPr lang="es-ES" sz="2000" dirty="0"/>
              <a:t>Las colecciones de venenos deben cubrir las especies de importancia médica, y poseer un número único rastreable.</a:t>
            </a:r>
          </a:p>
          <a:p>
            <a:pPr algn="just"/>
            <a:r>
              <a:rPr lang="es-ES" sz="2000" dirty="0"/>
              <a:t>Deben estar debidamente etiquetado con información relevante, evidenciable y debidamente </a:t>
            </a:r>
            <a:r>
              <a:rPr lang="es-ES" sz="2000" dirty="0" err="1"/>
              <a:t>alicuotado</a:t>
            </a:r>
            <a:r>
              <a:rPr lang="es-ES" sz="2000" dirty="0"/>
              <a:t> para almacenaje por largo tiempo.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C" dirty="0"/>
          </a:p>
        </p:txBody>
      </p:sp>
      <p:pic>
        <p:nvPicPr>
          <p:cNvPr id="3" name="Imagen 2" descr="Botella de plástico con tapa azul">
            <a:extLst>
              <a:ext uri="{FF2B5EF4-FFF2-40B4-BE49-F238E27FC236}">
                <a16:creationId xmlns:a16="http://schemas.microsoft.com/office/drawing/2014/main" id="{25264051-1AE4-AD61-8EE6-BD5787FFC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54" y="0"/>
            <a:ext cx="5363346" cy="54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8">
            <a:extLst>
              <a:ext uri="{FF2B5EF4-FFF2-40B4-BE49-F238E27FC236}">
                <a16:creationId xmlns:a16="http://schemas.microsoft.com/office/drawing/2014/main" id="{70656ED0-AF35-79FE-50FF-AB925CFABE2E}"/>
              </a:ext>
            </a:extLst>
          </p:cNvPr>
          <p:cNvSpPr txBox="1">
            <a:spLocks/>
          </p:cNvSpPr>
          <p:nvPr/>
        </p:nvSpPr>
        <p:spPr>
          <a:xfrm>
            <a:off x="805979" y="299803"/>
            <a:ext cx="4975227" cy="1352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endParaRPr lang="es-ES" sz="4400"/>
          </a:p>
          <a:p>
            <a:pPr algn="just"/>
            <a:r>
              <a:rPr lang="es-EC"/>
              <a:t>Registros y trazabilidad</a:t>
            </a:r>
          </a:p>
          <a:p>
            <a:pPr algn="just"/>
            <a:r>
              <a:rPr lang="es-EC"/>
              <a:t>Materiales de referencia nacional</a:t>
            </a:r>
          </a:p>
          <a:p>
            <a:pPr algn="just"/>
            <a:r>
              <a:rPr lang="es-EC"/>
              <a:t>Caracterización de lotes de veneno:</a:t>
            </a:r>
          </a:p>
          <a:p>
            <a:pPr marL="0" indent="0" algn="just"/>
            <a:r>
              <a:rPr lang="es-EC"/>
              <a:t>                  - Bioquímicas </a:t>
            </a:r>
          </a:p>
          <a:p>
            <a:pPr marL="0" indent="0" algn="just"/>
            <a:r>
              <a:rPr lang="es-EC"/>
              <a:t>                  - Toxinológicas y enzimáticas</a:t>
            </a:r>
          </a:p>
          <a:p>
            <a:pPr marL="0" indent="0" algn="just"/>
            <a:r>
              <a:rPr lang="es-EC"/>
              <a:t>                  - Humedad residual</a:t>
            </a:r>
          </a:p>
          <a:p>
            <a:pPr marL="0" indent="0" algn="just"/>
            <a:endParaRPr lang="es-EC" dirty="0"/>
          </a:p>
        </p:txBody>
      </p:sp>
      <p:pic>
        <p:nvPicPr>
          <p:cNvPr id="3" name="Imagen 2" descr="Botella de plástico con tapa azul&#10;&#10;Descripción generada automáticamente con confianza media">
            <a:extLst>
              <a:ext uri="{FF2B5EF4-FFF2-40B4-BE49-F238E27FC236}">
                <a16:creationId xmlns:a16="http://schemas.microsoft.com/office/drawing/2014/main" id="{7D9F46DE-110A-2C6A-CCE5-30C42B35B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55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5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7523B28-9DAB-B34F-0458-BD844DD6A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783833"/>
              </p:ext>
            </p:extLst>
          </p:nvPr>
        </p:nvGraphicFramePr>
        <p:xfrm>
          <a:off x="3956826" y="1319135"/>
          <a:ext cx="7750492" cy="455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oogle Shape;116;p4">
            <a:extLst>
              <a:ext uri="{FF2B5EF4-FFF2-40B4-BE49-F238E27FC236}">
                <a16:creationId xmlns:a16="http://schemas.microsoft.com/office/drawing/2014/main" id="{86B18ECE-509D-0C99-C0FF-05495A1A68C2}"/>
              </a:ext>
            </a:extLst>
          </p:cNvPr>
          <p:cNvSpPr txBox="1"/>
          <p:nvPr/>
        </p:nvSpPr>
        <p:spPr>
          <a:xfrm>
            <a:off x="5606321" y="605904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800" dirty="0">
                <a:solidFill>
                  <a:srgbClr val="32266B"/>
                </a:solidFill>
              </a:rPr>
              <a:t>OBJETIVOS ESPECÍFICOS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C808DB8-5DD9-8C49-1E5F-D702A3AE4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245740"/>
              </p:ext>
            </p:extLst>
          </p:nvPr>
        </p:nvGraphicFramePr>
        <p:xfrm>
          <a:off x="592945" y="1319135"/>
          <a:ext cx="3109626" cy="433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5869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7080BA9-205E-468E-B6A1-9F656A1E4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994833"/>
              </p:ext>
            </p:extLst>
          </p:nvPr>
        </p:nvGraphicFramePr>
        <p:xfrm>
          <a:off x="824460" y="314794"/>
          <a:ext cx="10538084" cy="511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68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tabla, interior, persona, parado&#10;&#10;Descripción generada automáticamente">
            <a:extLst>
              <a:ext uri="{FF2B5EF4-FFF2-40B4-BE49-F238E27FC236}">
                <a16:creationId xmlns:a16="http://schemas.microsoft.com/office/drawing/2014/main" id="{F9A75FD6-CA55-4089-BCB8-F59FBE58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3102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Imagen 6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8B94D372-9A18-785D-EAA5-C4D1A71703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55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03B077F-DEC1-A2FB-2C8D-D2B266810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356893"/>
              </p:ext>
            </p:extLst>
          </p:nvPr>
        </p:nvGraphicFramePr>
        <p:xfrm>
          <a:off x="890421" y="202667"/>
          <a:ext cx="3983936" cy="59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9585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AE5B6-1E08-E1AF-FFA2-A40477F7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IMPACTOS</a:t>
            </a:r>
            <a:endParaRPr lang="es-EC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7EE2292-C6EE-E941-BC58-E8E2C1445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9307"/>
              </p:ext>
            </p:extLst>
          </p:nvPr>
        </p:nvGraphicFramePr>
        <p:xfrm>
          <a:off x="1400747" y="982955"/>
          <a:ext cx="9390505" cy="459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39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AE5B6-1E08-E1AF-FFA2-A40477F7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IMPACTOS</a:t>
            </a:r>
            <a:endParaRPr lang="es-EC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CB53478-7D3D-ADCF-731C-C4C0EFF0A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661750"/>
              </p:ext>
            </p:extLst>
          </p:nvPr>
        </p:nvGraphicFramePr>
        <p:xfrm>
          <a:off x="1314138" y="954074"/>
          <a:ext cx="9563724" cy="468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604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83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FDE063-E8E8-84C9-8841-FE87084C7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317" y="1266668"/>
            <a:ext cx="9621493" cy="43246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CAD5FF-120E-C14A-64E5-110C9DEEB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554" y="260028"/>
            <a:ext cx="9308892" cy="1006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E64A08-FD4F-0D75-2E7F-10925B401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07" y="344774"/>
            <a:ext cx="11032760" cy="52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C48C82-22A1-2B9D-A72D-76709CF3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38" y="239844"/>
            <a:ext cx="10478125" cy="53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319134" y="291111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Familia Viperidae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C33A32-9DFB-1C49-F29D-3F902575F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34" y="1034321"/>
            <a:ext cx="9308891" cy="44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7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1319134" y="291111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800" b="0" i="0" u="none" strike="noStrike" cap="none" dirty="0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Familia </a:t>
            </a:r>
            <a:r>
              <a:rPr lang="es-ES" sz="2800" dirty="0" err="1">
                <a:solidFill>
                  <a:srgbClr val="32266B"/>
                </a:solidFill>
              </a:rPr>
              <a:t>Elapi</a:t>
            </a:r>
            <a:r>
              <a:rPr lang="es-ES" sz="2800" b="0" i="0" u="none" strike="noStrike" cap="none" dirty="0" err="1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dae</a:t>
            </a:r>
            <a:endParaRPr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20E833-6D12-0E44-6CCC-A34756D54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20" y="179704"/>
            <a:ext cx="10822898" cy="53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6FEB5E-9D25-E3CF-5E0A-57C742625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8" y="134911"/>
            <a:ext cx="109727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/>
              <a:t>Accidente </a:t>
            </a:r>
            <a:r>
              <a:rPr lang="es-ES" sz="3200" b="1" dirty="0" err="1"/>
              <a:t>Bothrópico</a:t>
            </a:r>
            <a:r>
              <a:rPr lang="es-ES" sz="3200" b="1" dirty="0"/>
              <a:t> :</a:t>
            </a:r>
            <a:endParaRPr lang="en-US" sz="3200" b="1" dirty="0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1268760"/>
            <a:ext cx="3571900" cy="46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041" y="1268760"/>
            <a:ext cx="3552827" cy="4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 flipV="1">
            <a:off x="1981200" y="6126164"/>
            <a:ext cx="8229600" cy="111149"/>
          </a:xfrm>
        </p:spPr>
        <p:txBody>
          <a:bodyPr>
            <a:normAutofit fontScale="25000" lnSpcReduction="20000"/>
          </a:bodyPr>
          <a:lstStyle/>
          <a:p>
            <a:endParaRPr lang="es-EC" dirty="0"/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2" y="1268760"/>
            <a:ext cx="36427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6040" y="1268760"/>
            <a:ext cx="35318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910300" y="1294220"/>
            <a:ext cx="39393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1584" y="1844824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2024" y="3068960"/>
            <a:ext cx="37170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7688" y="2276872"/>
            <a:ext cx="58326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21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9;p4">
            <a:extLst>
              <a:ext uri="{FF2B5EF4-FFF2-40B4-BE49-F238E27FC236}">
                <a16:creationId xmlns:a16="http://schemas.microsoft.com/office/drawing/2014/main" id="{0E4EE211-1EB3-4992-A244-388582A452D8}"/>
              </a:ext>
            </a:extLst>
          </p:cNvPr>
          <p:cNvSpPr txBox="1"/>
          <p:nvPr/>
        </p:nvSpPr>
        <p:spPr>
          <a:xfrm>
            <a:off x="930557" y="501898"/>
            <a:ext cx="4977976" cy="1445123"/>
          </a:xfrm>
          <a:prstGeom prst="rect">
            <a:avLst/>
          </a:prstGeom>
        </p:spPr>
        <p:txBody>
          <a:bodyPr spcFirstLastPara="1" vert="horz" lIns="45121" tIns="22560" rIns="45121" bIns="22560" rtlCol="0" anchor="ctr" anchorCtr="0">
            <a:normAutofit/>
          </a:bodyPr>
          <a:lstStyle/>
          <a:p>
            <a:pPr defTabSz="451165">
              <a:lnSpc>
                <a:spcPct val="90000"/>
              </a:lnSpc>
              <a:spcBef>
                <a:spcPct val="0"/>
              </a:spcBef>
              <a:spcAft>
                <a:spcPts val="296"/>
              </a:spcAft>
              <a:buSzPts val="2000"/>
              <a:defRPr/>
            </a:pPr>
            <a:r>
              <a:rPr lang="en-US" sz="3059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Responsabilidades de un Serpentario para la Producción de Antivenenos: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B6B224-1386-3054-1736-75D6CC02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25" y="2311426"/>
            <a:ext cx="5691185" cy="3616945"/>
          </a:xfrm>
        </p:spPr>
        <p:txBody>
          <a:bodyPr vert="horz" lIns="45121" tIns="22560" rIns="45121" bIns="22560" rtlCol="0" anchor="ctr">
            <a:normAutofit/>
          </a:bodyPr>
          <a:lstStyle/>
          <a:p>
            <a:pPr indent="-112791" defTabSz="451165"/>
            <a:r>
              <a:rPr lang="en-US" sz="1628" b="1" dirty="0">
                <a:solidFill>
                  <a:schemeClr val="tx2"/>
                </a:solidFill>
              </a:rPr>
              <a:t>Producción de venenos de serpientes para inmunización:</a:t>
            </a:r>
          </a:p>
          <a:p>
            <a:pPr indent="-112791" defTabSz="451165"/>
            <a:r>
              <a:rPr lang="en-US" sz="1628" dirty="0">
                <a:solidFill>
                  <a:schemeClr val="tx2"/>
                </a:solidFill>
              </a:rPr>
              <a:t>Cuarentena</a:t>
            </a:r>
          </a:p>
          <a:p>
            <a:pPr indent="-112791" defTabSz="451165"/>
            <a:r>
              <a:rPr lang="en-US" sz="1628" dirty="0">
                <a:solidFill>
                  <a:schemeClr val="tx2"/>
                </a:solidFill>
              </a:rPr>
              <a:t>Mantenimiento de serpientes para la producción de </a:t>
            </a:r>
            <a:r>
              <a:rPr lang="en-US" sz="1628" dirty="0" err="1">
                <a:solidFill>
                  <a:schemeClr val="tx2"/>
                </a:solidFill>
              </a:rPr>
              <a:t>antivenenos</a:t>
            </a:r>
            <a:r>
              <a:rPr lang="en-US" sz="1628" dirty="0">
                <a:solidFill>
                  <a:schemeClr val="tx2"/>
                </a:solidFill>
              </a:rPr>
              <a:t>, descontinuando la práctica de </a:t>
            </a:r>
            <a:r>
              <a:rPr lang="en-US" sz="1628" dirty="0" err="1">
                <a:solidFill>
                  <a:schemeClr val="tx2"/>
                </a:solidFill>
              </a:rPr>
              <a:t>obtener</a:t>
            </a:r>
            <a:r>
              <a:rPr lang="en-US" sz="1628" dirty="0">
                <a:solidFill>
                  <a:schemeClr val="tx2"/>
                </a:solidFill>
              </a:rPr>
              <a:t> </a:t>
            </a:r>
            <a:r>
              <a:rPr lang="en-US" sz="1628" dirty="0" err="1">
                <a:solidFill>
                  <a:schemeClr val="tx2"/>
                </a:solidFill>
              </a:rPr>
              <a:t>veneno</a:t>
            </a:r>
            <a:r>
              <a:rPr lang="en-US" sz="1628" dirty="0">
                <a:solidFill>
                  <a:schemeClr val="tx2"/>
                </a:solidFill>
              </a:rPr>
              <a:t> de serpientes </a:t>
            </a:r>
            <a:r>
              <a:rPr lang="en-US" sz="1628" dirty="0" err="1">
                <a:solidFill>
                  <a:schemeClr val="tx2"/>
                </a:solidFill>
              </a:rPr>
              <a:t>silvestres</a:t>
            </a:r>
            <a:r>
              <a:rPr lang="en-US" sz="1628" dirty="0">
                <a:solidFill>
                  <a:schemeClr val="tx2"/>
                </a:solidFill>
              </a:rPr>
              <a:t> </a:t>
            </a:r>
            <a:r>
              <a:rPr lang="en-US" sz="1628" dirty="0" err="1">
                <a:solidFill>
                  <a:schemeClr val="tx2"/>
                </a:solidFill>
              </a:rPr>
              <a:t>en</a:t>
            </a:r>
            <a:r>
              <a:rPr lang="en-US" sz="1628" dirty="0">
                <a:solidFill>
                  <a:schemeClr val="tx2"/>
                </a:solidFill>
              </a:rPr>
              <a:t> campo.</a:t>
            </a:r>
          </a:p>
          <a:p>
            <a:pPr marL="0" indent="-112791" defTabSz="451165"/>
            <a:r>
              <a:rPr lang="en-US" sz="1628" dirty="0">
                <a:solidFill>
                  <a:schemeClr val="tx2"/>
                </a:solidFill>
              </a:rPr>
              <a:t>. </a:t>
            </a:r>
            <a:r>
              <a:rPr lang="en-US" sz="1628" b="1" dirty="0" err="1">
                <a:solidFill>
                  <a:schemeClr val="tx2"/>
                </a:solidFill>
              </a:rPr>
              <a:t>Manutención</a:t>
            </a:r>
            <a:r>
              <a:rPr lang="en-US" sz="1628" b="1" dirty="0">
                <a:solidFill>
                  <a:schemeClr val="tx2"/>
                </a:solidFill>
              </a:rPr>
              <a:t> general de un </a:t>
            </a:r>
            <a:r>
              <a:rPr lang="en-US" sz="1628" b="1" dirty="0" err="1">
                <a:solidFill>
                  <a:schemeClr val="tx2"/>
                </a:solidFill>
              </a:rPr>
              <a:t>serpentario</a:t>
            </a:r>
            <a:r>
              <a:rPr lang="en-US" sz="1628" b="1" dirty="0">
                <a:solidFill>
                  <a:schemeClr val="tx2"/>
                </a:solidFill>
              </a:rPr>
              <a:t>:</a:t>
            </a:r>
          </a:p>
          <a:p>
            <a:pPr indent="-112791" defTabSz="451165"/>
            <a:r>
              <a:rPr lang="en-US" sz="1628" dirty="0" err="1">
                <a:solidFill>
                  <a:schemeClr val="tx2"/>
                </a:solidFill>
              </a:rPr>
              <a:t>Colecta</a:t>
            </a:r>
            <a:r>
              <a:rPr lang="en-US" sz="1628" dirty="0">
                <a:solidFill>
                  <a:schemeClr val="tx2"/>
                </a:solidFill>
              </a:rPr>
              <a:t> de venenos de serpientes</a:t>
            </a:r>
          </a:p>
          <a:p>
            <a:pPr marL="0" indent="-112791" defTabSz="451165"/>
            <a:r>
              <a:rPr lang="en-US" sz="1628" dirty="0">
                <a:solidFill>
                  <a:schemeClr val="tx2"/>
                </a:solidFill>
              </a:rPr>
              <a:t>.Personal </a:t>
            </a:r>
            <a:r>
              <a:rPr lang="en-US" sz="1628" dirty="0" err="1">
                <a:solidFill>
                  <a:schemeClr val="tx2"/>
                </a:solidFill>
              </a:rPr>
              <a:t>Responsable</a:t>
            </a:r>
            <a:r>
              <a:rPr lang="en-US" sz="1628" dirty="0">
                <a:solidFill>
                  <a:schemeClr val="tx2"/>
                </a:solidFill>
              </a:rPr>
              <a:t> </a:t>
            </a:r>
            <a:r>
              <a:rPr lang="en-US" sz="1628" dirty="0" err="1">
                <a:solidFill>
                  <a:schemeClr val="tx2"/>
                </a:solidFill>
              </a:rPr>
              <a:t>por</a:t>
            </a:r>
            <a:r>
              <a:rPr lang="en-US" sz="1628" dirty="0">
                <a:solidFill>
                  <a:schemeClr val="tx2"/>
                </a:solidFill>
              </a:rPr>
              <a:t> </a:t>
            </a:r>
            <a:r>
              <a:rPr lang="en-US" sz="1628" dirty="0" err="1">
                <a:solidFill>
                  <a:schemeClr val="tx2"/>
                </a:solidFill>
              </a:rPr>
              <a:t>el</a:t>
            </a:r>
            <a:r>
              <a:rPr lang="en-US" sz="1628" dirty="0">
                <a:solidFill>
                  <a:schemeClr val="tx2"/>
                </a:solidFill>
              </a:rPr>
              <a:t> </a:t>
            </a:r>
            <a:r>
              <a:rPr lang="en-US" sz="1628" dirty="0" err="1">
                <a:solidFill>
                  <a:schemeClr val="tx2"/>
                </a:solidFill>
              </a:rPr>
              <a:t>manejo</a:t>
            </a:r>
            <a:r>
              <a:rPr lang="en-US" sz="1628" dirty="0">
                <a:solidFill>
                  <a:schemeClr val="tx2"/>
                </a:solidFill>
              </a:rPr>
              <a:t> de serpientes.</a:t>
            </a:r>
          </a:p>
          <a:p>
            <a:pPr marL="0" indent="-112791" defTabSz="451165"/>
            <a:r>
              <a:rPr lang="en-US" sz="1628" dirty="0">
                <a:solidFill>
                  <a:schemeClr val="tx2"/>
                </a:solidFill>
              </a:rPr>
              <a:t>. </a:t>
            </a:r>
            <a:r>
              <a:rPr lang="en-US" sz="1628" dirty="0" err="1">
                <a:solidFill>
                  <a:schemeClr val="tx2"/>
                </a:solidFill>
              </a:rPr>
              <a:t>Preparación</a:t>
            </a:r>
            <a:r>
              <a:rPr lang="en-US" sz="1628" dirty="0">
                <a:solidFill>
                  <a:schemeClr val="tx2"/>
                </a:solidFill>
              </a:rPr>
              <a:t> y </a:t>
            </a:r>
            <a:r>
              <a:rPr lang="en-US" sz="1628" dirty="0" err="1">
                <a:solidFill>
                  <a:schemeClr val="tx2"/>
                </a:solidFill>
              </a:rPr>
              <a:t>el</a:t>
            </a:r>
            <a:r>
              <a:rPr lang="en-US" sz="1628" dirty="0">
                <a:solidFill>
                  <a:schemeClr val="tx2"/>
                </a:solidFill>
              </a:rPr>
              <a:t> </a:t>
            </a:r>
            <a:r>
              <a:rPr lang="en-US" sz="1628" dirty="0" err="1">
                <a:solidFill>
                  <a:schemeClr val="tx2"/>
                </a:solidFill>
              </a:rPr>
              <a:t>almacenaje</a:t>
            </a:r>
            <a:r>
              <a:rPr lang="en-US" sz="1628" dirty="0">
                <a:solidFill>
                  <a:schemeClr val="tx2"/>
                </a:solidFill>
              </a:rPr>
              <a:t> de venenos de serpientes</a:t>
            </a:r>
          </a:p>
          <a:p>
            <a:pPr marL="0" indent="-112791" defTabSz="451165"/>
            <a:r>
              <a:rPr lang="en-US" sz="1628" dirty="0">
                <a:solidFill>
                  <a:schemeClr val="tx2"/>
                </a:solidFill>
              </a:rPr>
              <a:t>. </a:t>
            </a:r>
            <a:r>
              <a:rPr lang="en-US" sz="1628" b="1" dirty="0">
                <a:solidFill>
                  <a:schemeClr val="tx2"/>
                </a:solidFill>
              </a:rPr>
              <a:t>Control de Calidad de venenos de serpientes.</a:t>
            </a:r>
          </a:p>
          <a:p>
            <a:pPr indent="-112791" defTabSz="451165"/>
            <a:endParaRPr lang="en-US" sz="1628" b="1" dirty="0">
              <a:solidFill>
                <a:schemeClr val="tx2"/>
              </a:solidFill>
            </a:endParaRPr>
          </a:p>
          <a:p>
            <a:pPr indent="-112791" defTabSz="451165"/>
            <a:endParaRPr lang="en-US" sz="1628" dirty="0">
              <a:solidFill>
                <a:schemeClr val="tx2"/>
              </a:solidFill>
            </a:endParaRPr>
          </a:p>
        </p:txBody>
      </p:sp>
      <p:pic>
        <p:nvPicPr>
          <p:cNvPr id="8" name="Graphic 7" descr="Serpiente">
            <a:extLst>
              <a:ext uri="{FF2B5EF4-FFF2-40B4-BE49-F238E27FC236}">
                <a16:creationId xmlns:a16="http://schemas.microsoft.com/office/drawing/2014/main" id="{A6029306-4433-7A9B-9244-1B32FBFA7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0544" y="501898"/>
            <a:ext cx="4556931" cy="52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56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818</Words>
  <Application>Microsoft Office PowerPoint</Application>
  <PresentationFormat>Panorámica</PresentationFormat>
  <Paragraphs>88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Accidente Bothrópico 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IMPACTOS</vt:lpstr>
      <vt:lpstr>IMPACTOS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usuario</cp:lastModifiedBy>
  <cp:revision>102</cp:revision>
  <dcterms:created xsi:type="dcterms:W3CDTF">2021-05-27T23:45:58Z</dcterms:created>
  <dcterms:modified xsi:type="dcterms:W3CDTF">2024-10-08T15:12:22Z</dcterms:modified>
</cp:coreProperties>
</file>