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93" r:id="rId3"/>
    <p:sldId id="431" r:id="rId4"/>
    <p:sldId id="399" r:id="rId5"/>
    <p:sldId id="257" r:id="rId6"/>
    <p:sldId id="379" r:id="rId7"/>
    <p:sldId id="388" r:id="rId8"/>
    <p:sldId id="380" r:id="rId9"/>
    <p:sldId id="395" r:id="rId10"/>
    <p:sldId id="381" r:id="rId11"/>
    <p:sldId id="271" r:id="rId12"/>
    <p:sldId id="400" r:id="rId13"/>
    <p:sldId id="401" r:id="rId14"/>
    <p:sldId id="404" r:id="rId15"/>
    <p:sldId id="405" r:id="rId16"/>
    <p:sldId id="428" r:id="rId17"/>
    <p:sldId id="411" r:id="rId18"/>
    <p:sldId id="412" r:id="rId19"/>
    <p:sldId id="413" r:id="rId20"/>
    <p:sldId id="414" r:id="rId21"/>
    <p:sldId id="415" r:id="rId22"/>
    <p:sldId id="417" r:id="rId23"/>
    <p:sldId id="328" r:id="rId24"/>
    <p:sldId id="418" r:id="rId25"/>
    <p:sldId id="419" r:id="rId26"/>
    <p:sldId id="421" r:id="rId27"/>
    <p:sldId id="422" r:id="rId28"/>
    <p:sldId id="358" r:id="rId29"/>
    <p:sldId id="430" r:id="rId30"/>
    <p:sldId id="396" r:id="rId31"/>
    <p:sldId id="425" r:id="rId32"/>
    <p:sldId id="374" r:id="rId33"/>
    <p:sldId id="26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64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Lds47Fd4M8F+xKzAwZS6wSJ2Z8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ERA YELA MANUEL ANDRES" initials="HYMA" lastIdx="15" clrIdx="0">
    <p:extLst>
      <p:ext uri="{19B8F6BF-5375-455C-9EA6-DF929625EA0E}">
        <p15:presenceInfo xmlns:p15="http://schemas.microsoft.com/office/powerpoint/2012/main" userId="HERRERA YELA MANUEL AND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66FFFF"/>
    <a:srgbClr val="FF3300"/>
    <a:srgbClr val="FFFF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5" autoAdjust="0"/>
    <p:restoredTop sz="94291" autoAdjust="0"/>
  </p:normalViewPr>
  <p:slideViewPr>
    <p:cSldViewPr snapToGrid="0">
      <p:cViewPr>
        <p:scale>
          <a:sx n="80" d="100"/>
          <a:sy n="80" d="100"/>
        </p:scale>
        <p:origin x="234" y="-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82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81" Type="http://customschemas.google.com/relationships/presentationmetadata" Target="meta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chanatasig\analista%20zonal%20tics\12%20rendicion%20cuentas\Rendici&#243;n%20Cuentas%202022\graficos-tabl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AC-4825-851C-778BF7B3C8B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AC-4825-851C-778BF7B3C8B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9AC-4825-851C-778BF7B3C8B2}"/>
              </c:ext>
            </c:extLst>
          </c:dPt>
          <c:dLbls>
            <c:dLbl>
              <c:idx val="0"/>
              <c:layout>
                <c:manualLayout>
                  <c:x val="-0.14744710142876463"/>
                  <c:y val="-2.84633853816712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AC-4825-851C-778BF7B3C8B2}"/>
                </c:ext>
              </c:extLst>
            </c:dLbl>
            <c:dLbl>
              <c:idx val="1"/>
              <c:layout>
                <c:manualLayout>
                  <c:x val="0.11934807700170143"/>
                  <c:y val="-8.3514961426484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AC-4825-851C-778BF7B3C8B2}"/>
                </c:ext>
              </c:extLst>
            </c:dLbl>
            <c:dLbl>
              <c:idx val="2"/>
              <c:layout>
                <c:manualLayout>
                  <c:x val="0.10144802762550835"/>
                  <c:y val="0.142968199986699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AC-4825-851C-778BF7B3C8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Hoja1!$F$4:$H$4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Indexadas</c:v>
                </c:pt>
              </c:strCache>
            </c:strRef>
          </c:cat>
          <c:val>
            <c:numRef>
              <c:f>Hoja1!$F$5:$H$5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AC-4825-851C-778BF7B3C8B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50719456758101"/>
          <c:y val="6.258774254302818E-2"/>
          <c:w val="0.86583661044153937"/>
          <c:h val="0.79566295253644459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9923782049766298E-3"/>
                  <c:y val="-4.0471340848705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CC-43F0-9F90-D17D1A0EA7A1}"/>
                </c:ext>
              </c:extLst>
            </c:dLbl>
            <c:dLbl>
              <c:idx val="1"/>
              <c:layout>
                <c:manualLayout>
                  <c:x val="5.8856100194682416E-3"/>
                  <c:y val="-9.7260810050283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CC-43F0-9F90-D17D1A0EA7A1}"/>
                </c:ext>
              </c:extLst>
            </c:dLbl>
            <c:dLbl>
              <c:idx val="2"/>
              <c:layout>
                <c:manualLayout>
                  <c:x val="2.0989493430438313E-3"/>
                  <c:y val="2.661813275054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CC-43F0-9F90-D17D1A0EA7A1}"/>
                </c:ext>
              </c:extLst>
            </c:dLbl>
            <c:dLbl>
              <c:idx val="3"/>
              <c:layout>
                <c:manualLayout>
                  <c:x val="7.4414966147248697E-3"/>
                  <c:y val="-3.3022583412333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CC-43F0-9F90-D17D1A0EA7A1}"/>
                </c:ext>
              </c:extLst>
            </c:dLbl>
            <c:dLbl>
              <c:idx val="4"/>
              <c:layout>
                <c:manualLayout>
                  <c:x val="1.0890704006223145E-2"/>
                  <c:y val="1.081812035158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CC-43F0-9F90-D17D1A0EA7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2022_C.xlsx]Hoja2'!$A$27:$A$31</c:f>
              <c:strCache>
                <c:ptCount val="5"/>
                <c:pt idx="0">
                  <c:v>KPC</c:v>
                </c:pt>
                <c:pt idx="1">
                  <c:v>VIM</c:v>
                </c:pt>
                <c:pt idx="2">
                  <c:v>IMP</c:v>
                </c:pt>
                <c:pt idx="3">
                  <c:v>NDM</c:v>
                </c:pt>
                <c:pt idx="4">
                  <c:v>OXA-48</c:v>
                </c:pt>
              </c:strCache>
            </c:strRef>
          </c:cat>
          <c:val>
            <c:numRef>
              <c:f>'[Datos Carbapenemasas 2022_C.xlsx]Hoja2'!$B$27:$B$31</c:f>
              <c:numCache>
                <c:formatCode>General</c:formatCode>
                <c:ptCount val="5"/>
                <c:pt idx="0">
                  <c:v>756</c:v>
                </c:pt>
                <c:pt idx="1">
                  <c:v>119</c:v>
                </c:pt>
                <c:pt idx="2">
                  <c:v>2</c:v>
                </c:pt>
                <c:pt idx="3">
                  <c:v>83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CC-43F0-9F90-D17D1A0EA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5155584"/>
        <c:axId val="275308928"/>
        <c:axId val="0"/>
      </c:bar3DChart>
      <c:catAx>
        <c:axId val="275155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5308928"/>
        <c:crosses val="autoZero"/>
        <c:auto val="1"/>
        <c:lblAlgn val="ctr"/>
        <c:lblOffset val="100"/>
        <c:noMultiLvlLbl val="0"/>
      </c:catAx>
      <c:valAx>
        <c:axId val="275308928"/>
        <c:scaling>
          <c:orientation val="minMax"/>
          <c:max val="1000"/>
        </c:scaling>
        <c:delete val="1"/>
        <c:axPos val="l"/>
        <c:numFmt formatCode="General" sourceLinked="1"/>
        <c:majorTickMark val="none"/>
        <c:minorTickMark val="none"/>
        <c:tickLblPos val="nextTo"/>
        <c:crossAx val="27515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308980213089801E-2"/>
                  <c:y val="0.21614035087719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FC-47AD-9A91-9C35D21810FB}"/>
                </c:ext>
              </c:extLst>
            </c:dLbl>
            <c:dLbl>
              <c:idx val="1"/>
              <c:layout>
                <c:manualLayout>
                  <c:x val="1.2176560121765658E-2"/>
                  <c:y val="6.4561403508771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FC-47AD-9A91-9C35D21810FB}"/>
                </c:ext>
              </c:extLst>
            </c:dLbl>
            <c:dLbl>
              <c:idx val="2"/>
              <c:layout>
                <c:manualLayout>
                  <c:x val="2.7397260273972601E-2"/>
                  <c:y val="0.15157894736842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FC-47AD-9A91-9C35D2181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2022_C.xlsx]Hoja2'!$A$52:$A$54</c:f>
              <c:strCache>
                <c:ptCount val="3"/>
                <c:pt idx="0">
                  <c:v>CTX-M</c:v>
                </c:pt>
                <c:pt idx="1">
                  <c:v>TEM</c:v>
                </c:pt>
                <c:pt idx="2">
                  <c:v>SHV</c:v>
                </c:pt>
              </c:strCache>
            </c:strRef>
          </c:cat>
          <c:val>
            <c:numRef>
              <c:f>'[Datos Carbapenemasas 2022_C.xlsx]Hoja2'!$B$52:$B$54</c:f>
              <c:numCache>
                <c:formatCode>General</c:formatCode>
                <c:ptCount val="3"/>
                <c:pt idx="0">
                  <c:v>64</c:v>
                </c:pt>
                <c:pt idx="1">
                  <c:v>13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FC-47AD-9A91-9C35D2181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4997376"/>
        <c:axId val="247408128"/>
        <c:axId val="0"/>
      </c:bar3DChart>
      <c:catAx>
        <c:axId val="20499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408128"/>
        <c:crosses val="autoZero"/>
        <c:auto val="1"/>
        <c:lblAlgn val="ctr"/>
        <c:lblOffset val="100"/>
        <c:noMultiLvlLbl val="0"/>
      </c:catAx>
      <c:valAx>
        <c:axId val="24740812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049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848450057405284E-3"/>
                  <c:y val="0.32132963988919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BD-4613-BC53-7D6419E0DD34}"/>
                </c:ext>
              </c:extLst>
            </c:dLbl>
            <c:dLbl>
              <c:idx val="1"/>
              <c:layout>
                <c:manualLayout>
                  <c:x val="2.14313050133945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BD-4613-BC53-7D6419E0DD34}"/>
                </c:ext>
              </c:extLst>
            </c:dLbl>
            <c:dLbl>
              <c:idx val="2"/>
              <c:layout>
                <c:manualLayout>
                  <c:x val="1.5308075009567547E-2"/>
                  <c:y val="1.8467220683287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BD-4613-BC53-7D6419E0DD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2022_C.xlsx]Hoja2'!$A$84:$A$86</c:f>
              <c:strCache>
                <c:ptCount val="3"/>
                <c:pt idx="0">
                  <c:v>mecA</c:v>
                </c:pt>
                <c:pt idx="1">
                  <c:v>cfr</c:v>
                </c:pt>
                <c:pt idx="2">
                  <c:v>optrA</c:v>
                </c:pt>
              </c:strCache>
            </c:strRef>
          </c:cat>
          <c:val>
            <c:numRef>
              <c:f>'[Datos Carbapenemasas 2022_C.xlsx]Hoja2'!$B$84:$B$86</c:f>
              <c:numCache>
                <c:formatCode>General</c:formatCode>
                <c:ptCount val="3"/>
                <c:pt idx="0">
                  <c:v>89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BD-4613-BC53-7D6419E0D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5296640"/>
        <c:axId val="255394560"/>
        <c:axId val="0"/>
      </c:bar3DChart>
      <c:catAx>
        <c:axId val="25529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55394560"/>
        <c:crosses val="autoZero"/>
        <c:auto val="1"/>
        <c:lblAlgn val="ctr"/>
        <c:lblOffset val="100"/>
        <c:noMultiLvlLbl val="0"/>
      </c:catAx>
      <c:valAx>
        <c:axId val="255394560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5529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b="1" dirty="0"/>
              <a:t>EJECUCIÓN</a:t>
            </a:r>
            <a:r>
              <a:rPr lang="es-EC" sz="1200" b="1" baseline="0" dirty="0"/>
              <a:t> PRESUPUESTARIA COMPRAS PÚBLICAS</a:t>
            </a:r>
          </a:p>
          <a:p>
            <a:pPr>
              <a:defRPr sz="1200" b="1"/>
            </a:pPr>
            <a:r>
              <a:rPr lang="es-EC" sz="1200" b="1" baseline="0" dirty="0"/>
              <a:t>58 PROCESOS</a:t>
            </a:r>
            <a:endParaRPr lang="es-EC" sz="1200" b="1" dirty="0"/>
          </a:p>
        </c:rich>
      </c:tx>
      <c:layout>
        <c:manualLayout>
          <c:xMode val="edge"/>
          <c:yMode val="edge"/>
          <c:x val="9.3002069423326214E-2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28687664041996"/>
          <c:y val="0.16334733158355205"/>
          <c:w val="0.58947244094488205"/>
          <c:h val="0.79226377952755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Hoja1!$B$419</c:f>
              <c:strCache>
                <c:ptCount val="1"/>
                <c:pt idx="0">
                  <c:v>Monto Proyectado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24980566969887225"/>
                  <c:y val="6.9444444444444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E3-45DB-8AE8-613CEFA30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Hoja1!$B$420</c:f>
              <c:numCache>
                <c:formatCode>"$"#,##0.00_);[Red]\("$"#,##0.00\)</c:formatCode>
                <c:ptCount val="1"/>
                <c:pt idx="0">
                  <c:v>485521.75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D7E3-45DB-8AE8-613CEFA30DBA}"/>
            </c:ext>
          </c:extLst>
        </c:ser>
        <c:ser>
          <c:idx val="1"/>
          <c:order val="1"/>
          <c:tx>
            <c:strRef>
              <c:f>Hoja1!$C$419</c:f>
              <c:strCache>
                <c:ptCount val="1"/>
                <c:pt idx="0">
                  <c:v>Monto Ejecutado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9921324754055289"/>
                  <c:y val="-3.05555555555555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3511300642759"/>
                      <c:h val="7.21806649168853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7E3-45DB-8AE8-613CEFA30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Hoja1!$C$420</c:f>
              <c:numCache>
                <c:formatCode>"$"#,##0.00_);[Red]\("$"#,##0.00\)</c:formatCode>
                <c:ptCount val="1"/>
                <c:pt idx="0">
                  <c:v>421552.35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D7E3-45DB-8AE8-613CEFA30D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13780991"/>
        <c:axId val="813786271"/>
        <c:axId val="0"/>
      </c:bar3DChart>
      <c:catAx>
        <c:axId val="8137809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3786271"/>
        <c:crosses val="autoZero"/>
        <c:auto val="1"/>
        <c:lblAlgn val="ctr"/>
        <c:lblOffset val="100"/>
        <c:noMultiLvlLbl val="0"/>
      </c:catAx>
      <c:valAx>
        <c:axId val="8137862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crossAx val="813780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1F8B2-81F1-488D-8584-8425AFFEDA30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US"/>
        </a:p>
      </dgm:t>
    </dgm:pt>
    <dgm:pt modelId="{EEBC71FC-D313-4678-A332-632642A949B3}">
      <dgm:prSet phldrT="[Texto]" custT="1"/>
      <dgm:spPr/>
      <dgm:t>
        <a:bodyPr/>
        <a:lstStyle/>
        <a:p>
          <a:r>
            <a:rPr lang="es-ES" sz="1800" dirty="0"/>
            <a:t>Ejecutar proyectos de investigación, desarrollo tecnológico e Innovación.</a:t>
          </a:r>
          <a:endParaRPr lang="es-US" sz="1800" dirty="0"/>
        </a:p>
      </dgm:t>
    </dgm:pt>
    <dgm:pt modelId="{0BE06A72-D3E8-4EE5-89BD-AA1FE45BFF84}" type="parTrans" cxnId="{5F2626C6-0D28-4442-8C54-2B8F64E230A4}">
      <dgm:prSet/>
      <dgm:spPr/>
      <dgm:t>
        <a:bodyPr/>
        <a:lstStyle/>
        <a:p>
          <a:endParaRPr lang="es-US" sz="1200"/>
        </a:p>
      </dgm:t>
    </dgm:pt>
    <dgm:pt modelId="{2EB131F3-D486-4006-B472-03EA77DC1B64}" type="sibTrans" cxnId="{5F2626C6-0D28-4442-8C54-2B8F64E230A4}">
      <dgm:prSet/>
      <dgm:spPr/>
      <dgm:t>
        <a:bodyPr/>
        <a:lstStyle/>
        <a:p>
          <a:endParaRPr lang="es-US" sz="1200"/>
        </a:p>
      </dgm:t>
    </dgm:pt>
    <dgm:pt modelId="{4E9067D8-8038-4F6A-969C-34AEA6032F9D}">
      <dgm:prSet phldrT="[Texto]" custT="1"/>
      <dgm:spPr/>
      <dgm:t>
        <a:bodyPr/>
        <a:lstStyle/>
        <a:p>
          <a:r>
            <a:rPr lang="es-ES" sz="1800" dirty="0"/>
            <a:t>Proveer servicios de laboratorio especializado en salud y evaluación de calidad de la red de laboratorios</a:t>
          </a:r>
          <a:endParaRPr lang="es-US" sz="1800" dirty="0"/>
        </a:p>
      </dgm:t>
    </dgm:pt>
    <dgm:pt modelId="{3F78750E-CE56-4E03-A262-53F5581A44D1}" type="parTrans" cxnId="{59B55667-3528-4979-8F1B-FC7670ED9618}">
      <dgm:prSet/>
      <dgm:spPr/>
      <dgm:t>
        <a:bodyPr/>
        <a:lstStyle/>
        <a:p>
          <a:endParaRPr lang="es-US" sz="1200"/>
        </a:p>
      </dgm:t>
    </dgm:pt>
    <dgm:pt modelId="{C8727C05-1AC0-4208-90C9-1EAA7E2D7567}" type="sibTrans" cxnId="{59B55667-3528-4979-8F1B-FC7670ED9618}">
      <dgm:prSet/>
      <dgm:spPr/>
      <dgm:t>
        <a:bodyPr/>
        <a:lstStyle/>
        <a:p>
          <a:endParaRPr lang="es-US" sz="1200"/>
        </a:p>
      </dgm:t>
    </dgm:pt>
    <dgm:pt modelId="{27BD280B-3B18-4E8F-9AAD-B806014CE32E}">
      <dgm:prSet phldrT="[Texto]" custT="1"/>
      <dgm:spPr/>
      <dgm:t>
        <a:bodyPr/>
        <a:lstStyle/>
        <a:p>
          <a:r>
            <a:rPr lang="es-ES" sz="1800" dirty="0"/>
            <a:t>Producción de principios activos y comercialización de biológicos y reactivos de diagnóstico.</a:t>
          </a:r>
          <a:endParaRPr lang="es-US" sz="1800" dirty="0"/>
        </a:p>
      </dgm:t>
    </dgm:pt>
    <dgm:pt modelId="{2FD7353A-9733-49A0-BCD0-41168F916856}" type="parTrans" cxnId="{056A7DE4-D446-4BB6-96F4-13FE99A330D7}">
      <dgm:prSet/>
      <dgm:spPr/>
      <dgm:t>
        <a:bodyPr/>
        <a:lstStyle/>
        <a:p>
          <a:endParaRPr lang="es-US" sz="1200"/>
        </a:p>
      </dgm:t>
    </dgm:pt>
    <dgm:pt modelId="{113F7638-1149-4246-9576-CC71402B08BE}" type="sibTrans" cxnId="{056A7DE4-D446-4BB6-96F4-13FE99A330D7}">
      <dgm:prSet/>
      <dgm:spPr/>
      <dgm:t>
        <a:bodyPr/>
        <a:lstStyle/>
        <a:p>
          <a:endParaRPr lang="es-US" sz="1200"/>
        </a:p>
      </dgm:t>
    </dgm:pt>
    <dgm:pt modelId="{C1789AA2-EF54-4A55-9EAF-FB88F532F24E}" type="pres">
      <dgm:prSet presAssocID="{82E1F8B2-81F1-488D-8584-8425AFFEDA30}" presName="linear" presStyleCnt="0">
        <dgm:presLayoutVars>
          <dgm:dir/>
          <dgm:resizeHandles val="exact"/>
        </dgm:presLayoutVars>
      </dgm:prSet>
      <dgm:spPr/>
    </dgm:pt>
    <dgm:pt modelId="{A089AD80-563A-414C-B3CA-5D154B6C4BCC}" type="pres">
      <dgm:prSet presAssocID="{EEBC71FC-D313-4678-A332-632642A949B3}" presName="comp" presStyleCnt="0"/>
      <dgm:spPr/>
    </dgm:pt>
    <dgm:pt modelId="{1067B7F1-2551-432A-BE3B-A9505AEB808F}" type="pres">
      <dgm:prSet presAssocID="{EEBC71FC-D313-4678-A332-632642A949B3}" presName="box" presStyleLbl="node1" presStyleIdx="0" presStyleCnt="3"/>
      <dgm:spPr/>
    </dgm:pt>
    <dgm:pt modelId="{D85F3B8C-9946-42C3-B82C-AECAE3020043}" type="pres">
      <dgm:prSet presAssocID="{EEBC71FC-D313-4678-A332-632642A949B3}" presName="img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FF733FE-146C-4536-8CFC-3CC56AB03412}" type="pres">
      <dgm:prSet presAssocID="{EEBC71FC-D313-4678-A332-632642A949B3}" presName="text" presStyleLbl="node1" presStyleIdx="0" presStyleCnt="3">
        <dgm:presLayoutVars>
          <dgm:bulletEnabled val="1"/>
        </dgm:presLayoutVars>
      </dgm:prSet>
      <dgm:spPr/>
    </dgm:pt>
    <dgm:pt modelId="{494B6DE7-D4C4-4095-AC55-017338AD5C33}" type="pres">
      <dgm:prSet presAssocID="{2EB131F3-D486-4006-B472-03EA77DC1B64}" presName="spacer" presStyleCnt="0"/>
      <dgm:spPr/>
    </dgm:pt>
    <dgm:pt modelId="{29AC0150-D0D8-4076-954F-2976BD004E49}" type="pres">
      <dgm:prSet presAssocID="{4E9067D8-8038-4F6A-969C-34AEA6032F9D}" presName="comp" presStyleCnt="0"/>
      <dgm:spPr/>
    </dgm:pt>
    <dgm:pt modelId="{D40B14B1-3218-47EF-8371-16686DDAF0DB}" type="pres">
      <dgm:prSet presAssocID="{4E9067D8-8038-4F6A-969C-34AEA6032F9D}" presName="box" presStyleLbl="node1" presStyleIdx="1" presStyleCnt="3"/>
      <dgm:spPr/>
    </dgm:pt>
    <dgm:pt modelId="{44101E6F-E198-4984-8FCD-3621AF8D7EC3}" type="pres">
      <dgm:prSet presAssocID="{4E9067D8-8038-4F6A-969C-34AEA6032F9D}" presName="img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194CD549-7D90-4C57-9488-427C12809311}" type="pres">
      <dgm:prSet presAssocID="{4E9067D8-8038-4F6A-969C-34AEA6032F9D}" presName="text" presStyleLbl="node1" presStyleIdx="1" presStyleCnt="3">
        <dgm:presLayoutVars>
          <dgm:bulletEnabled val="1"/>
        </dgm:presLayoutVars>
      </dgm:prSet>
      <dgm:spPr/>
    </dgm:pt>
    <dgm:pt modelId="{55BC8502-FE32-40B0-BC4B-9988E5CEB2DF}" type="pres">
      <dgm:prSet presAssocID="{C8727C05-1AC0-4208-90C9-1EAA7E2D7567}" presName="spacer" presStyleCnt="0"/>
      <dgm:spPr/>
    </dgm:pt>
    <dgm:pt modelId="{52520587-0FBB-455E-97C9-DCF861C820B6}" type="pres">
      <dgm:prSet presAssocID="{27BD280B-3B18-4E8F-9AAD-B806014CE32E}" presName="comp" presStyleCnt="0"/>
      <dgm:spPr/>
    </dgm:pt>
    <dgm:pt modelId="{751F22A9-3199-49BE-80C3-BB5AF4DB8277}" type="pres">
      <dgm:prSet presAssocID="{27BD280B-3B18-4E8F-9AAD-B806014CE32E}" presName="box" presStyleLbl="node1" presStyleIdx="2" presStyleCnt="3"/>
      <dgm:spPr/>
    </dgm:pt>
    <dgm:pt modelId="{D0EE98D4-4225-4A8C-8DCB-9F8CFE33D9D3}" type="pres">
      <dgm:prSet presAssocID="{27BD280B-3B18-4E8F-9AAD-B806014CE32E}" presName="img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B377BB4-6FBA-4E05-9778-91687B4DFF21}" type="pres">
      <dgm:prSet presAssocID="{27BD280B-3B18-4E8F-9AAD-B806014CE32E}" presName="text" presStyleLbl="node1" presStyleIdx="2" presStyleCnt="3">
        <dgm:presLayoutVars>
          <dgm:bulletEnabled val="1"/>
        </dgm:presLayoutVars>
      </dgm:prSet>
      <dgm:spPr/>
    </dgm:pt>
  </dgm:ptLst>
  <dgm:cxnLst>
    <dgm:cxn modelId="{BD7F5811-44C6-43DE-8ACE-6BDBADCCA8F5}" type="presOf" srcId="{4E9067D8-8038-4F6A-969C-34AEA6032F9D}" destId="{194CD549-7D90-4C57-9488-427C12809311}" srcOrd="1" destOrd="0" presId="urn:microsoft.com/office/officeart/2005/8/layout/vList4"/>
    <dgm:cxn modelId="{ABDCB735-793B-4F92-9584-B0B5487F3AB4}" type="presOf" srcId="{EEBC71FC-D313-4678-A332-632642A949B3}" destId="{3FF733FE-146C-4536-8CFC-3CC56AB03412}" srcOrd="1" destOrd="0" presId="urn:microsoft.com/office/officeart/2005/8/layout/vList4"/>
    <dgm:cxn modelId="{59B55667-3528-4979-8F1B-FC7670ED9618}" srcId="{82E1F8B2-81F1-488D-8584-8425AFFEDA30}" destId="{4E9067D8-8038-4F6A-969C-34AEA6032F9D}" srcOrd="1" destOrd="0" parTransId="{3F78750E-CE56-4E03-A262-53F5581A44D1}" sibTransId="{C8727C05-1AC0-4208-90C9-1EAA7E2D7567}"/>
    <dgm:cxn modelId="{0107246F-3D89-4D7F-A061-DB2595853126}" type="presOf" srcId="{4E9067D8-8038-4F6A-969C-34AEA6032F9D}" destId="{D40B14B1-3218-47EF-8371-16686DDAF0DB}" srcOrd="0" destOrd="0" presId="urn:microsoft.com/office/officeart/2005/8/layout/vList4"/>
    <dgm:cxn modelId="{4C5BE38F-DFBB-4C78-AC33-C992F3AF48F0}" type="presOf" srcId="{82E1F8B2-81F1-488D-8584-8425AFFEDA30}" destId="{C1789AA2-EF54-4A55-9EAF-FB88F532F24E}" srcOrd="0" destOrd="0" presId="urn:microsoft.com/office/officeart/2005/8/layout/vList4"/>
    <dgm:cxn modelId="{5F2626C6-0D28-4442-8C54-2B8F64E230A4}" srcId="{82E1F8B2-81F1-488D-8584-8425AFFEDA30}" destId="{EEBC71FC-D313-4678-A332-632642A949B3}" srcOrd="0" destOrd="0" parTransId="{0BE06A72-D3E8-4EE5-89BD-AA1FE45BFF84}" sibTransId="{2EB131F3-D486-4006-B472-03EA77DC1B64}"/>
    <dgm:cxn modelId="{39339DD0-55AA-4BE4-928E-D9BD087D6EAC}" type="presOf" srcId="{27BD280B-3B18-4E8F-9AAD-B806014CE32E}" destId="{751F22A9-3199-49BE-80C3-BB5AF4DB8277}" srcOrd="0" destOrd="0" presId="urn:microsoft.com/office/officeart/2005/8/layout/vList4"/>
    <dgm:cxn modelId="{056A7DE4-D446-4BB6-96F4-13FE99A330D7}" srcId="{82E1F8B2-81F1-488D-8584-8425AFFEDA30}" destId="{27BD280B-3B18-4E8F-9AAD-B806014CE32E}" srcOrd="2" destOrd="0" parTransId="{2FD7353A-9733-49A0-BCD0-41168F916856}" sibTransId="{113F7638-1149-4246-9576-CC71402B08BE}"/>
    <dgm:cxn modelId="{0E84A5F3-05CC-46F6-B9AD-E84DBA1EA3F4}" type="presOf" srcId="{EEBC71FC-D313-4678-A332-632642A949B3}" destId="{1067B7F1-2551-432A-BE3B-A9505AEB808F}" srcOrd="0" destOrd="0" presId="urn:microsoft.com/office/officeart/2005/8/layout/vList4"/>
    <dgm:cxn modelId="{D67AAEFF-8312-4B35-899D-297602254095}" type="presOf" srcId="{27BD280B-3B18-4E8F-9AAD-B806014CE32E}" destId="{3B377BB4-6FBA-4E05-9778-91687B4DFF21}" srcOrd="1" destOrd="0" presId="urn:microsoft.com/office/officeart/2005/8/layout/vList4"/>
    <dgm:cxn modelId="{DDD92C86-80CD-465D-AF65-9BD4F1420C97}" type="presParOf" srcId="{C1789AA2-EF54-4A55-9EAF-FB88F532F24E}" destId="{A089AD80-563A-414C-B3CA-5D154B6C4BCC}" srcOrd="0" destOrd="0" presId="urn:microsoft.com/office/officeart/2005/8/layout/vList4"/>
    <dgm:cxn modelId="{B323284F-3AF3-400E-9483-A179B1A38F76}" type="presParOf" srcId="{A089AD80-563A-414C-B3CA-5D154B6C4BCC}" destId="{1067B7F1-2551-432A-BE3B-A9505AEB808F}" srcOrd="0" destOrd="0" presId="urn:microsoft.com/office/officeart/2005/8/layout/vList4"/>
    <dgm:cxn modelId="{13077E09-0389-44E6-AA67-2E3696F36C10}" type="presParOf" srcId="{A089AD80-563A-414C-B3CA-5D154B6C4BCC}" destId="{D85F3B8C-9946-42C3-B82C-AECAE3020043}" srcOrd="1" destOrd="0" presId="urn:microsoft.com/office/officeart/2005/8/layout/vList4"/>
    <dgm:cxn modelId="{AF9CCAB1-C718-4907-9EEE-797CCF603D8C}" type="presParOf" srcId="{A089AD80-563A-414C-B3CA-5D154B6C4BCC}" destId="{3FF733FE-146C-4536-8CFC-3CC56AB03412}" srcOrd="2" destOrd="0" presId="urn:microsoft.com/office/officeart/2005/8/layout/vList4"/>
    <dgm:cxn modelId="{A2F5EC10-0A12-43C9-8BA2-C9910444B2E3}" type="presParOf" srcId="{C1789AA2-EF54-4A55-9EAF-FB88F532F24E}" destId="{494B6DE7-D4C4-4095-AC55-017338AD5C33}" srcOrd="1" destOrd="0" presId="urn:microsoft.com/office/officeart/2005/8/layout/vList4"/>
    <dgm:cxn modelId="{613743B1-E945-4D86-8603-E58906D638D0}" type="presParOf" srcId="{C1789AA2-EF54-4A55-9EAF-FB88F532F24E}" destId="{29AC0150-D0D8-4076-954F-2976BD004E49}" srcOrd="2" destOrd="0" presId="urn:microsoft.com/office/officeart/2005/8/layout/vList4"/>
    <dgm:cxn modelId="{2DB14E0A-4915-479B-BA4B-080AD4C7BA69}" type="presParOf" srcId="{29AC0150-D0D8-4076-954F-2976BD004E49}" destId="{D40B14B1-3218-47EF-8371-16686DDAF0DB}" srcOrd="0" destOrd="0" presId="urn:microsoft.com/office/officeart/2005/8/layout/vList4"/>
    <dgm:cxn modelId="{6792FA79-ABF5-4AA4-8195-A3F18E015D15}" type="presParOf" srcId="{29AC0150-D0D8-4076-954F-2976BD004E49}" destId="{44101E6F-E198-4984-8FCD-3621AF8D7EC3}" srcOrd="1" destOrd="0" presId="urn:microsoft.com/office/officeart/2005/8/layout/vList4"/>
    <dgm:cxn modelId="{59410A0F-37BD-46AE-811B-93FAE6D287F0}" type="presParOf" srcId="{29AC0150-D0D8-4076-954F-2976BD004E49}" destId="{194CD549-7D90-4C57-9488-427C12809311}" srcOrd="2" destOrd="0" presId="urn:microsoft.com/office/officeart/2005/8/layout/vList4"/>
    <dgm:cxn modelId="{30CC61D3-0606-4944-9937-B2AE7701513C}" type="presParOf" srcId="{C1789AA2-EF54-4A55-9EAF-FB88F532F24E}" destId="{55BC8502-FE32-40B0-BC4B-9988E5CEB2DF}" srcOrd="3" destOrd="0" presId="urn:microsoft.com/office/officeart/2005/8/layout/vList4"/>
    <dgm:cxn modelId="{FBC13045-7910-49D5-906C-DE3B15F59BEF}" type="presParOf" srcId="{C1789AA2-EF54-4A55-9EAF-FB88F532F24E}" destId="{52520587-0FBB-455E-97C9-DCF861C820B6}" srcOrd="4" destOrd="0" presId="urn:microsoft.com/office/officeart/2005/8/layout/vList4"/>
    <dgm:cxn modelId="{6721C72A-A176-492B-A384-490E7F5F66DE}" type="presParOf" srcId="{52520587-0FBB-455E-97C9-DCF861C820B6}" destId="{751F22A9-3199-49BE-80C3-BB5AF4DB8277}" srcOrd="0" destOrd="0" presId="urn:microsoft.com/office/officeart/2005/8/layout/vList4"/>
    <dgm:cxn modelId="{AF8E1CB0-B283-4C14-A59E-A97E1CF8F69A}" type="presParOf" srcId="{52520587-0FBB-455E-97C9-DCF861C820B6}" destId="{D0EE98D4-4225-4A8C-8DCB-9F8CFE33D9D3}" srcOrd="1" destOrd="0" presId="urn:microsoft.com/office/officeart/2005/8/layout/vList4"/>
    <dgm:cxn modelId="{F48CF4CB-2341-408E-8875-E2109534F885}" type="presParOf" srcId="{52520587-0FBB-455E-97C9-DCF861C820B6}" destId="{3B377BB4-6FBA-4E05-9778-91687B4DFF2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6031E8-8BDF-4826-8132-282A8B2CF36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A27257F-A159-42EB-AE45-0633C4771856}">
      <dgm:prSet phldrT="[Texto]"/>
      <dgm:spPr>
        <a:noFill/>
        <a:ln>
          <a:noFill/>
        </a:ln>
      </dgm:spPr>
      <dgm:t>
        <a:bodyPr/>
        <a:lstStyle/>
        <a:p>
          <a:r>
            <a:rPr lang="es-ES" dirty="0">
              <a:solidFill>
                <a:srgbClr val="0099CC"/>
              </a:solidFill>
            </a:rPr>
            <a:t>Ejecutado</a:t>
          </a:r>
        </a:p>
      </dgm:t>
    </dgm:pt>
    <dgm:pt modelId="{546FA662-B093-47FE-8DBB-8BED65B3EA13}" type="parTrans" cxnId="{2D5D6B41-DC61-4A3E-91AB-CCE1C16E589E}">
      <dgm:prSet/>
      <dgm:spPr/>
      <dgm:t>
        <a:bodyPr/>
        <a:lstStyle/>
        <a:p>
          <a:endParaRPr lang="es-ES"/>
        </a:p>
      </dgm:t>
    </dgm:pt>
    <dgm:pt modelId="{77669D9B-A6C6-42F6-815A-DFF71F06B281}" type="sibTrans" cxnId="{2D5D6B41-DC61-4A3E-91AB-CCE1C16E589E}">
      <dgm:prSet/>
      <dgm:spPr/>
      <dgm:t>
        <a:bodyPr/>
        <a:lstStyle/>
        <a:p>
          <a:endParaRPr lang="es-ES"/>
        </a:p>
      </dgm:t>
    </dgm:pt>
    <dgm:pt modelId="{281122FA-F643-4F8B-94E1-C030586CF2EC}">
      <dgm:prSet phldrT="[Texto]"/>
      <dgm:spPr/>
      <dgm:t>
        <a:bodyPr/>
        <a:lstStyle/>
        <a:p>
          <a:r>
            <a:rPr lang="es-ES" dirty="0"/>
            <a:t>1.384.004</a:t>
          </a:r>
        </a:p>
      </dgm:t>
    </dgm:pt>
    <dgm:pt modelId="{F3FE1086-C8A1-48E5-9BA9-BB18D264E37E}" type="parTrans" cxnId="{BB379BA0-78C9-4F17-B2E8-41C086DBF063}">
      <dgm:prSet/>
      <dgm:spPr/>
      <dgm:t>
        <a:bodyPr/>
        <a:lstStyle/>
        <a:p>
          <a:endParaRPr lang="es-ES"/>
        </a:p>
      </dgm:t>
    </dgm:pt>
    <dgm:pt modelId="{88026DAB-6D3E-423E-9BBE-B9DA6A52326E}" type="sibTrans" cxnId="{BB379BA0-78C9-4F17-B2E8-41C086DBF063}">
      <dgm:prSet/>
      <dgm:spPr/>
      <dgm:t>
        <a:bodyPr/>
        <a:lstStyle/>
        <a:p>
          <a:endParaRPr lang="es-ES"/>
        </a:p>
      </dgm:t>
    </dgm:pt>
    <dgm:pt modelId="{29FC5457-1B1B-470F-9DA6-7E20B52255CF}">
      <dgm:prSet phldrT="[Texto]"/>
      <dgm:spPr>
        <a:noFill/>
        <a:ln>
          <a:noFill/>
        </a:ln>
      </dgm:spPr>
      <dgm:t>
        <a:bodyPr/>
        <a:lstStyle/>
        <a:p>
          <a:r>
            <a:rPr lang="es-ES" dirty="0">
              <a:solidFill>
                <a:srgbClr val="0099CC"/>
              </a:solidFill>
            </a:rPr>
            <a:t>Asignado</a:t>
          </a:r>
        </a:p>
      </dgm:t>
    </dgm:pt>
    <dgm:pt modelId="{F6361138-7282-4038-A74A-1185A96B3DB8}" type="parTrans" cxnId="{EF0B222A-3342-4E44-BA36-435D8CE45A26}">
      <dgm:prSet/>
      <dgm:spPr/>
      <dgm:t>
        <a:bodyPr/>
        <a:lstStyle/>
        <a:p>
          <a:endParaRPr lang="es-ES"/>
        </a:p>
      </dgm:t>
    </dgm:pt>
    <dgm:pt modelId="{274B1888-AB6D-40DE-AE91-096755CBBB02}" type="sibTrans" cxnId="{EF0B222A-3342-4E44-BA36-435D8CE45A26}">
      <dgm:prSet/>
      <dgm:spPr/>
      <dgm:t>
        <a:bodyPr/>
        <a:lstStyle/>
        <a:p>
          <a:endParaRPr lang="es-ES"/>
        </a:p>
      </dgm:t>
    </dgm:pt>
    <dgm:pt modelId="{8C29AE83-440A-428B-BF24-441AF636764B}">
      <dgm:prSet phldrT="[Texto]"/>
      <dgm:spPr/>
      <dgm:t>
        <a:bodyPr/>
        <a:lstStyle/>
        <a:p>
          <a:r>
            <a:rPr lang="es-ES" dirty="0"/>
            <a:t>1.324.000</a:t>
          </a:r>
        </a:p>
      </dgm:t>
    </dgm:pt>
    <dgm:pt modelId="{5A0883C7-FEBA-4C57-9160-45AF5115F514}" type="parTrans" cxnId="{AB348B14-6484-4AC4-AE47-19DC21995908}">
      <dgm:prSet/>
      <dgm:spPr/>
      <dgm:t>
        <a:bodyPr/>
        <a:lstStyle/>
        <a:p>
          <a:endParaRPr lang="es-ES"/>
        </a:p>
      </dgm:t>
    </dgm:pt>
    <dgm:pt modelId="{103A4CC1-41E0-4816-B103-C6FD045BC744}" type="sibTrans" cxnId="{AB348B14-6484-4AC4-AE47-19DC21995908}">
      <dgm:prSet/>
      <dgm:spPr/>
      <dgm:t>
        <a:bodyPr/>
        <a:lstStyle/>
        <a:p>
          <a:endParaRPr lang="es-ES"/>
        </a:p>
      </dgm:t>
    </dgm:pt>
    <dgm:pt modelId="{67419FBB-E09C-41E1-868D-B108FC0300D1}">
      <dgm:prSet phldrT="[Texto]" phldr="1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C6BEB475-48BF-43BD-8C69-2A9FD61F0497}" type="sibTrans" cxnId="{BCEBA7F6-51B5-4316-AC2D-E488D83FF2F9}">
      <dgm:prSet/>
      <dgm:spPr/>
      <dgm:t>
        <a:bodyPr/>
        <a:lstStyle/>
        <a:p>
          <a:endParaRPr lang="es-ES"/>
        </a:p>
      </dgm:t>
    </dgm:pt>
    <dgm:pt modelId="{DDEB197D-4829-4936-9CCC-72EF0F56BD88}" type="parTrans" cxnId="{BCEBA7F6-51B5-4316-AC2D-E488D83FF2F9}">
      <dgm:prSet/>
      <dgm:spPr/>
      <dgm:t>
        <a:bodyPr/>
        <a:lstStyle/>
        <a:p>
          <a:endParaRPr lang="es-ES"/>
        </a:p>
      </dgm:t>
    </dgm:pt>
    <dgm:pt modelId="{9B8A1ABE-289D-4C03-BFA3-8923ABC7511B}" type="pres">
      <dgm:prSet presAssocID="{9E6031E8-8BDF-4826-8132-282A8B2CF36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9DBFAB3E-E527-4FEB-A190-6EFE4D84AF4E}" type="pres">
      <dgm:prSet presAssocID="{9E6031E8-8BDF-4826-8132-282A8B2CF364}" presName="dummyMaxCanvas" presStyleCnt="0"/>
      <dgm:spPr/>
    </dgm:pt>
    <dgm:pt modelId="{3BEC9E7E-5AAA-4212-AE5B-737A432F551D}" type="pres">
      <dgm:prSet presAssocID="{9E6031E8-8BDF-4826-8132-282A8B2CF364}" presName="parentComposite" presStyleCnt="0"/>
      <dgm:spPr/>
    </dgm:pt>
    <dgm:pt modelId="{A387DB1A-37E7-47AC-B5C8-FEE2E3876A9C}" type="pres">
      <dgm:prSet presAssocID="{9E6031E8-8BDF-4826-8132-282A8B2CF364}" presName="parent1" presStyleLbl="alignAccFollowNode1" presStyleIdx="0" presStyleCnt="4" custScaleY="42008" custLinFactX="25735" custLinFactY="27325" custLinFactNeighborX="100000" custLinFactNeighborY="100000">
        <dgm:presLayoutVars>
          <dgm:chMax val="4"/>
        </dgm:presLayoutVars>
      </dgm:prSet>
      <dgm:spPr/>
    </dgm:pt>
    <dgm:pt modelId="{2CE23B09-9C82-4208-8D5D-0E0ABE044B9F}" type="pres">
      <dgm:prSet presAssocID="{9E6031E8-8BDF-4826-8132-282A8B2CF364}" presName="parent2" presStyleLbl="alignAccFollowNode1" presStyleIdx="1" presStyleCnt="4" custScaleY="55905" custLinFactX="-59140" custLinFactY="27744" custLinFactNeighborX="-100000" custLinFactNeighborY="100000">
        <dgm:presLayoutVars>
          <dgm:chMax val="4"/>
        </dgm:presLayoutVars>
      </dgm:prSet>
      <dgm:spPr/>
    </dgm:pt>
    <dgm:pt modelId="{D69AA746-EE43-47E7-A87B-B66630DBDD91}" type="pres">
      <dgm:prSet presAssocID="{9E6031E8-8BDF-4826-8132-282A8B2CF364}" presName="childrenComposite" presStyleCnt="0"/>
      <dgm:spPr/>
    </dgm:pt>
    <dgm:pt modelId="{9F5AEF80-1BAC-48C3-8EB4-F87FEA976B99}" type="pres">
      <dgm:prSet presAssocID="{9E6031E8-8BDF-4826-8132-282A8B2CF364}" presName="dummyMaxCanvas_ChildArea" presStyleCnt="0"/>
      <dgm:spPr/>
    </dgm:pt>
    <dgm:pt modelId="{D5EA9927-8D8F-4117-A32B-7B71BD72F3E5}" type="pres">
      <dgm:prSet presAssocID="{9E6031E8-8BDF-4826-8132-282A8B2CF364}" presName="fulcrum" presStyleLbl="alignAccFollowNode1" presStyleIdx="2" presStyleCnt="4"/>
      <dgm:spPr/>
    </dgm:pt>
    <dgm:pt modelId="{E6F96B54-D35E-41CA-B584-53D889906CCE}" type="pres">
      <dgm:prSet presAssocID="{9E6031E8-8BDF-4826-8132-282A8B2CF364}" presName="balance_21" presStyleLbl="alignAccFollowNode1" presStyleIdx="3" presStyleCnt="4">
        <dgm:presLayoutVars>
          <dgm:bulletEnabled val="1"/>
        </dgm:presLayoutVars>
      </dgm:prSet>
      <dgm:spPr/>
    </dgm:pt>
    <dgm:pt modelId="{E2C94A87-0F1F-42B7-B2BC-C67FB98CE5AB}" type="pres">
      <dgm:prSet presAssocID="{9E6031E8-8BDF-4826-8132-282A8B2CF364}" presName="left_21_1" presStyleLbl="node1" presStyleIdx="0" presStyleCnt="3">
        <dgm:presLayoutVars>
          <dgm:bulletEnabled val="1"/>
        </dgm:presLayoutVars>
      </dgm:prSet>
      <dgm:spPr/>
    </dgm:pt>
    <dgm:pt modelId="{89C880EF-7C77-4306-8EEE-936DFF6C4092}" type="pres">
      <dgm:prSet presAssocID="{9E6031E8-8BDF-4826-8132-282A8B2CF364}" presName="left_21_2" presStyleLbl="node1" presStyleIdx="1" presStyleCnt="3" custLinFactX="-76016" custLinFactNeighborX="-100000" custLinFactNeighborY="98575">
        <dgm:presLayoutVars>
          <dgm:bulletEnabled val="1"/>
        </dgm:presLayoutVars>
      </dgm:prSet>
      <dgm:spPr/>
    </dgm:pt>
    <dgm:pt modelId="{6808E334-6502-4269-A8C8-8E2A6B932D45}" type="pres">
      <dgm:prSet presAssocID="{9E6031E8-8BDF-4826-8132-282A8B2CF364}" presName="right_21_1" presStyleLbl="node1" presStyleIdx="2" presStyleCnt="3">
        <dgm:presLayoutVars>
          <dgm:bulletEnabled val="1"/>
        </dgm:presLayoutVars>
      </dgm:prSet>
      <dgm:spPr/>
    </dgm:pt>
  </dgm:ptLst>
  <dgm:cxnLst>
    <dgm:cxn modelId="{C6A91D02-F9EF-4BF9-A624-4BF3AE9DECE3}" type="presOf" srcId="{67419FBB-E09C-41E1-868D-B108FC0300D1}" destId="{89C880EF-7C77-4306-8EEE-936DFF6C4092}" srcOrd="0" destOrd="0" presId="urn:microsoft.com/office/officeart/2005/8/layout/balance1"/>
    <dgm:cxn modelId="{01316511-71AB-443D-BD22-9BDFDF066179}" type="presOf" srcId="{9E6031E8-8BDF-4826-8132-282A8B2CF364}" destId="{9B8A1ABE-289D-4C03-BFA3-8923ABC7511B}" srcOrd="0" destOrd="0" presId="urn:microsoft.com/office/officeart/2005/8/layout/balance1"/>
    <dgm:cxn modelId="{AB348B14-6484-4AC4-AE47-19DC21995908}" srcId="{29FC5457-1B1B-470F-9DA6-7E20B52255CF}" destId="{8C29AE83-440A-428B-BF24-441AF636764B}" srcOrd="0" destOrd="0" parTransId="{5A0883C7-FEBA-4C57-9160-45AF5115F514}" sibTransId="{103A4CC1-41E0-4816-B103-C6FD045BC744}"/>
    <dgm:cxn modelId="{EF0B222A-3342-4E44-BA36-435D8CE45A26}" srcId="{9E6031E8-8BDF-4826-8132-282A8B2CF364}" destId="{29FC5457-1B1B-470F-9DA6-7E20B52255CF}" srcOrd="1" destOrd="0" parTransId="{F6361138-7282-4038-A74A-1185A96B3DB8}" sibTransId="{274B1888-AB6D-40DE-AE91-096755CBBB02}"/>
    <dgm:cxn modelId="{5EBDC63C-823B-4956-AE37-61BDBD11E29A}" type="presOf" srcId="{281122FA-F643-4F8B-94E1-C030586CF2EC}" destId="{E2C94A87-0F1F-42B7-B2BC-C67FB98CE5AB}" srcOrd="0" destOrd="0" presId="urn:microsoft.com/office/officeart/2005/8/layout/balance1"/>
    <dgm:cxn modelId="{2D5D6B41-DC61-4A3E-91AB-CCE1C16E589E}" srcId="{9E6031E8-8BDF-4826-8132-282A8B2CF364}" destId="{EA27257F-A159-42EB-AE45-0633C4771856}" srcOrd="0" destOrd="0" parTransId="{546FA662-B093-47FE-8DBB-8BED65B3EA13}" sibTransId="{77669D9B-A6C6-42F6-815A-DFF71F06B281}"/>
    <dgm:cxn modelId="{47771582-DDFF-453D-9056-3456377E9D78}" type="presOf" srcId="{EA27257F-A159-42EB-AE45-0633C4771856}" destId="{A387DB1A-37E7-47AC-B5C8-FEE2E3876A9C}" srcOrd="0" destOrd="0" presId="urn:microsoft.com/office/officeart/2005/8/layout/balance1"/>
    <dgm:cxn modelId="{BB379BA0-78C9-4F17-B2E8-41C086DBF063}" srcId="{EA27257F-A159-42EB-AE45-0633C4771856}" destId="{281122FA-F643-4F8B-94E1-C030586CF2EC}" srcOrd="0" destOrd="0" parTransId="{F3FE1086-C8A1-48E5-9BA9-BB18D264E37E}" sibTransId="{88026DAB-6D3E-423E-9BBE-B9DA6A52326E}"/>
    <dgm:cxn modelId="{95992DDE-66B2-4C36-9755-ED323DF8B0E8}" type="presOf" srcId="{29FC5457-1B1B-470F-9DA6-7E20B52255CF}" destId="{2CE23B09-9C82-4208-8D5D-0E0ABE044B9F}" srcOrd="0" destOrd="0" presId="urn:microsoft.com/office/officeart/2005/8/layout/balance1"/>
    <dgm:cxn modelId="{2E1390EC-5A38-4315-8C71-A12AE4D36D0F}" type="presOf" srcId="{8C29AE83-440A-428B-BF24-441AF636764B}" destId="{6808E334-6502-4269-A8C8-8E2A6B932D45}" srcOrd="0" destOrd="0" presId="urn:microsoft.com/office/officeart/2005/8/layout/balance1"/>
    <dgm:cxn modelId="{BCEBA7F6-51B5-4316-AC2D-E488D83FF2F9}" srcId="{EA27257F-A159-42EB-AE45-0633C4771856}" destId="{67419FBB-E09C-41E1-868D-B108FC0300D1}" srcOrd="1" destOrd="0" parTransId="{DDEB197D-4829-4936-9CCC-72EF0F56BD88}" sibTransId="{C6BEB475-48BF-43BD-8C69-2A9FD61F0497}"/>
    <dgm:cxn modelId="{3B60E7C0-B185-4891-82AC-3E7AD755AC29}" type="presParOf" srcId="{9B8A1ABE-289D-4C03-BFA3-8923ABC7511B}" destId="{9DBFAB3E-E527-4FEB-A190-6EFE4D84AF4E}" srcOrd="0" destOrd="0" presId="urn:microsoft.com/office/officeart/2005/8/layout/balance1"/>
    <dgm:cxn modelId="{55C92A6D-7132-4C98-993C-EA501E28E7AA}" type="presParOf" srcId="{9B8A1ABE-289D-4C03-BFA3-8923ABC7511B}" destId="{3BEC9E7E-5AAA-4212-AE5B-737A432F551D}" srcOrd="1" destOrd="0" presId="urn:microsoft.com/office/officeart/2005/8/layout/balance1"/>
    <dgm:cxn modelId="{4B7F41A1-0934-4855-A837-0F632F5EE658}" type="presParOf" srcId="{3BEC9E7E-5AAA-4212-AE5B-737A432F551D}" destId="{A387DB1A-37E7-47AC-B5C8-FEE2E3876A9C}" srcOrd="0" destOrd="0" presId="urn:microsoft.com/office/officeart/2005/8/layout/balance1"/>
    <dgm:cxn modelId="{FB2C2BEC-2793-4263-880D-CF7623BA2BA9}" type="presParOf" srcId="{3BEC9E7E-5AAA-4212-AE5B-737A432F551D}" destId="{2CE23B09-9C82-4208-8D5D-0E0ABE044B9F}" srcOrd="1" destOrd="0" presId="urn:microsoft.com/office/officeart/2005/8/layout/balance1"/>
    <dgm:cxn modelId="{D6FB7666-C1CB-471D-A670-35F35EBF764D}" type="presParOf" srcId="{9B8A1ABE-289D-4C03-BFA3-8923ABC7511B}" destId="{D69AA746-EE43-47E7-A87B-B66630DBDD91}" srcOrd="2" destOrd="0" presId="urn:microsoft.com/office/officeart/2005/8/layout/balance1"/>
    <dgm:cxn modelId="{C51FCB4F-4C08-4B1A-9CFC-817A7FEA5923}" type="presParOf" srcId="{D69AA746-EE43-47E7-A87B-B66630DBDD91}" destId="{9F5AEF80-1BAC-48C3-8EB4-F87FEA976B99}" srcOrd="0" destOrd="0" presId="urn:microsoft.com/office/officeart/2005/8/layout/balance1"/>
    <dgm:cxn modelId="{3F4060D8-7D96-4FA9-A609-BC22FB226E07}" type="presParOf" srcId="{D69AA746-EE43-47E7-A87B-B66630DBDD91}" destId="{D5EA9927-8D8F-4117-A32B-7B71BD72F3E5}" srcOrd="1" destOrd="0" presId="urn:microsoft.com/office/officeart/2005/8/layout/balance1"/>
    <dgm:cxn modelId="{E6D7AC85-EBEC-4285-9B8D-FFDE9411C993}" type="presParOf" srcId="{D69AA746-EE43-47E7-A87B-B66630DBDD91}" destId="{E6F96B54-D35E-41CA-B584-53D889906CCE}" srcOrd="2" destOrd="0" presId="urn:microsoft.com/office/officeart/2005/8/layout/balance1"/>
    <dgm:cxn modelId="{6B695E79-4648-467A-8D8E-2730F6FE1022}" type="presParOf" srcId="{D69AA746-EE43-47E7-A87B-B66630DBDD91}" destId="{E2C94A87-0F1F-42B7-B2BC-C67FB98CE5AB}" srcOrd="3" destOrd="0" presId="urn:microsoft.com/office/officeart/2005/8/layout/balance1"/>
    <dgm:cxn modelId="{F1DF7890-C582-43E4-A753-551FCE674563}" type="presParOf" srcId="{D69AA746-EE43-47E7-A87B-B66630DBDD91}" destId="{89C880EF-7C77-4306-8EEE-936DFF6C4092}" srcOrd="4" destOrd="0" presId="urn:microsoft.com/office/officeart/2005/8/layout/balance1"/>
    <dgm:cxn modelId="{12BFE2B4-433C-477C-BE24-4824007AB52F}" type="presParOf" srcId="{D69AA746-EE43-47E7-A87B-B66630DBDD91}" destId="{6808E334-6502-4269-A8C8-8E2A6B932D45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3DD2A-EF8E-45F9-94C8-10E960B5C01E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US"/>
        </a:p>
      </dgm:t>
    </dgm:pt>
    <dgm:pt modelId="{83BCFB05-F05D-47F4-9127-DB288104D87E}">
      <dgm:prSet phldrT="[Texto]" custT="1"/>
      <dgm:spPr/>
      <dgm:t>
        <a:bodyPr/>
        <a:lstStyle/>
        <a:p>
          <a:r>
            <a:rPr lang="es-US" sz="1200" b="1" dirty="0"/>
            <a:t>RAM</a:t>
          </a:r>
        </a:p>
      </dgm:t>
    </dgm:pt>
    <dgm:pt modelId="{5174140B-052C-4369-B9E9-4CDA81E47D51}" type="parTrans" cxnId="{48DF551F-360D-470E-A1D3-E1F32A612A74}">
      <dgm:prSet/>
      <dgm:spPr/>
      <dgm:t>
        <a:bodyPr/>
        <a:lstStyle/>
        <a:p>
          <a:endParaRPr lang="es-US" sz="1200" b="1"/>
        </a:p>
      </dgm:t>
    </dgm:pt>
    <dgm:pt modelId="{FE1CB921-8EC7-4F49-A19A-A9537772AB84}" type="sibTrans" cxnId="{48DF551F-360D-470E-A1D3-E1F32A612A74}">
      <dgm:prSet custT="1"/>
      <dgm:spPr/>
      <dgm:t>
        <a:bodyPr/>
        <a:lstStyle/>
        <a:p>
          <a:r>
            <a:rPr lang="es-US" sz="1200" b="1" dirty="0"/>
            <a:t>Influenza y </a:t>
          </a:r>
          <a:r>
            <a:rPr lang="es-US" sz="1200" b="1" dirty="0" err="1"/>
            <a:t>OVRs</a:t>
          </a:r>
          <a:endParaRPr lang="es-US" sz="1200" b="1" dirty="0"/>
        </a:p>
      </dgm:t>
    </dgm:pt>
    <dgm:pt modelId="{65DBB49B-453B-4092-9F3B-EA24602E86D4}">
      <dgm:prSet phldrT="[Texto]" custT="1"/>
      <dgm:spPr/>
      <dgm:t>
        <a:bodyPr/>
        <a:lstStyle/>
        <a:p>
          <a:r>
            <a:rPr lang="es-US" sz="1200" b="1" dirty="0"/>
            <a:t>GENSBIO</a:t>
          </a:r>
        </a:p>
      </dgm:t>
    </dgm:pt>
    <dgm:pt modelId="{515DA6C5-8BE0-430A-AAB1-4FF301649808}" type="parTrans" cxnId="{9CFE1327-5454-4901-A9DA-A7F181FB894D}">
      <dgm:prSet/>
      <dgm:spPr/>
      <dgm:t>
        <a:bodyPr/>
        <a:lstStyle/>
        <a:p>
          <a:endParaRPr lang="es-US" sz="1200" b="1"/>
        </a:p>
      </dgm:t>
    </dgm:pt>
    <dgm:pt modelId="{0B62FDDA-41DB-4CE4-9C60-52179DC2CCE5}" type="sibTrans" cxnId="{9CFE1327-5454-4901-A9DA-A7F181FB894D}">
      <dgm:prSet custT="1"/>
      <dgm:spPr/>
      <dgm:t>
        <a:bodyPr/>
        <a:lstStyle/>
        <a:p>
          <a:r>
            <a:rPr lang="es-US" sz="1200" b="1" dirty="0"/>
            <a:t>EGTV</a:t>
          </a:r>
        </a:p>
      </dgm:t>
    </dgm:pt>
    <dgm:pt modelId="{5A2B3D05-25E7-42CB-BA68-79AA5BD3F508}">
      <dgm:prSet phldrT="[Texto]" custT="1"/>
      <dgm:spPr/>
      <dgm:t>
        <a:bodyPr/>
        <a:lstStyle/>
        <a:p>
          <a:r>
            <a:rPr lang="es-US" sz="1200" b="1" dirty="0"/>
            <a:t>IEVT</a:t>
          </a:r>
        </a:p>
      </dgm:t>
    </dgm:pt>
    <dgm:pt modelId="{F5F1D8FA-B363-418B-9546-0CD2D8622B2C}" type="parTrans" cxnId="{2B7D5819-142C-43F7-B309-732E4AB9220A}">
      <dgm:prSet/>
      <dgm:spPr/>
      <dgm:t>
        <a:bodyPr/>
        <a:lstStyle/>
        <a:p>
          <a:endParaRPr lang="es-ES"/>
        </a:p>
      </dgm:t>
    </dgm:pt>
    <dgm:pt modelId="{6F5D07E9-FC32-47E7-83F6-ED56C61A8B80}" type="sibTrans" cxnId="{2B7D5819-142C-43F7-B309-732E4AB9220A}">
      <dgm:prSet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A6A5A71D-AD84-4DDB-8E1C-518D73F0DF81}" type="pres">
      <dgm:prSet presAssocID="{AA03DD2A-EF8E-45F9-94C8-10E960B5C01E}" presName="Name0" presStyleCnt="0">
        <dgm:presLayoutVars>
          <dgm:chMax/>
          <dgm:chPref/>
          <dgm:dir/>
          <dgm:animLvl val="lvl"/>
        </dgm:presLayoutVars>
      </dgm:prSet>
      <dgm:spPr/>
    </dgm:pt>
    <dgm:pt modelId="{242992DD-CA1B-467E-890C-8473175DF466}" type="pres">
      <dgm:prSet presAssocID="{83BCFB05-F05D-47F4-9127-DB288104D87E}" presName="composite" presStyleCnt="0"/>
      <dgm:spPr/>
    </dgm:pt>
    <dgm:pt modelId="{15DAC742-933D-438F-80B1-01C136EC3C93}" type="pres">
      <dgm:prSet presAssocID="{83BCFB05-F05D-47F4-9127-DB288104D87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B8BAA65-BDB1-441C-9E4E-888DABCD45F8}" type="pres">
      <dgm:prSet presAssocID="{83BCFB05-F05D-47F4-9127-DB288104D87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A048D6C-2F69-4101-9B31-31D7AE0E9A0B}" type="pres">
      <dgm:prSet presAssocID="{83BCFB05-F05D-47F4-9127-DB288104D87E}" presName="BalanceSpacing" presStyleCnt="0"/>
      <dgm:spPr/>
    </dgm:pt>
    <dgm:pt modelId="{7F26CF3C-2EA7-441A-982F-273B9592AEFD}" type="pres">
      <dgm:prSet presAssocID="{83BCFB05-F05D-47F4-9127-DB288104D87E}" presName="BalanceSpacing1" presStyleCnt="0"/>
      <dgm:spPr/>
    </dgm:pt>
    <dgm:pt modelId="{747FA892-3737-470E-B8A4-50BACB1E7C44}" type="pres">
      <dgm:prSet presAssocID="{FE1CB921-8EC7-4F49-A19A-A9537772AB84}" presName="Accent1Text" presStyleLbl="node1" presStyleIdx="1" presStyleCnt="6"/>
      <dgm:spPr/>
    </dgm:pt>
    <dgm:pt modelId="{9B34782E-1572-427A-B224-1FBEAD7C187D}" type="pres">
      <dgm:prSet presAssocID="{FE1CB921-8EC7-4F49-A19A-A9537772AB84}" presName="spaceBetweenRectangles" presStyleCnt="0"/>
      <dgm:spPr/>
    </dgm:pt>
    <dgm:pt modelId="{1C23C6D5-1E1A-4C12-8E2D-F211D1475C25}" type="pres">
      <dgm:prSet presAssocID="{65DBB49B-453B-4092-9F3B-EA24602E86D4}" presName="composite" presStyleCnt="0"/>
      <dgm:spPr/>
    </dgm:pt>
    <dgm:pt modelId="{A5FB66EE-0CFC-4721-BEEA-F47DCC6A68E6}" type="pres">
      <dgm:prSet presAssocID="{65DBB49B-453B-4092-9F3B-EA24602E86D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A894162-4CAA-4D42-9E50-CE7AD9A6478F}" type="pres">
      <dgm:prSet presAssocID="{65DBB49B-453B-4092-9F3B-EA24602E86D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74A836E-178D-4649-9524-49AF100A04CE}" type="pres">
      <dgm:prSet presAssocID="{65DBB49B-453B-4092-9F3B-EA24602E86D4}" presName="BalanceSpacing" presStyleCnt="0"/>
      <dgm:spPr/>
    </dgm:pt>
    <dgm:pt modelId="{7F1DD366-B000-4406-8ADB-4781069EE559}" type="pres">
      <dgm:prSet presAssocID="{65DBB49B-453B-4092-9F3B-EA24602E86D4}" presName="BalanceSpacing1" presStyleCnt="0"/>
      <dgm:spPr/>
    </dgm:pt>
    <dgm:pt modelId="{814BC5D3-06EA-45CA-AF84-871B27E196E8}" type="pres">
      <dgm:prSet presAssocID="{0B62FDDA-41DB-4CE4-9C60-52179DC2CCE5}" presName="Accent1Text" presStyleLbl="node1" presStyleIdx="3" presStyleCnt="6"/>
      <dgm:spPr/>
    </dgm:pt>
    <dgm:pt modelId="{D2C06960-DFFA-40FB-A63D-13B48C73CD49}" type="pres">
      <dgm:prSet presAssocID="{0B62FDDA-41DB-4CE4-9C60-52179DC2CCE5}" presName="spaceBetweenRectangles" presStyleCnt="0"/>
      <dgm:spPr/>
    </dgm:pt>
    <dgm:pt modelId="{4E4A55BC-0607-4381-AC69-725CC4C00EE5}" type="pres">
      <dgm:prSet presAssocID="{5A2B3D05-25E7-42CB-BA68-79AA5BD3F508}" presName="composite" presStyleCnt="0"/>
      <dgm:spPr/>
    </dgm:pt>
    <dgm:pt modelId="{3B5BD0CA-6195-4561-8C52-71CFB31265F5}" type="pres">
      <dgm:prSet presAssocID="{5A2B3D05-25E7-42CB-BA68-79AA5BD3F50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1A314DF-5F63-4376-B258-FA241C2E555C}" type="pres">
      <dgm:prSet presAssocID="{5A2B3D05-25E7-42CB-BA68-79AA5BD3F50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2E8E3B-7614-415E-B5F3-072733C3D9C5}" type="pres">
      <dgm:prSet presAssocID="{5A2B3D05-25E7-42CB-BA68-79AA5BD3F508}" presName="BalanceSpacing" presStyleCnt="0"/>
      <dgm:spPr/>
    </dgm:pt>
    <dgm:pt modelId="{76DCD438-570C-4378-B757-9249D07D24A9}" type="pres">
      <dgm:prSet presAssocID="{5A2B3D05-25E7-42CB-BA68-79AA5BD3F508}" presName="BalanceSpacing1" presStyleCnt="0"/>
      <dgm:spPr/>
    </dgm:pt>
    <dgm:pt modelId="{2EBFE5AF-BC5F-435A-AEE7-C0F5C88ADC62}" type="pres">
      <dgm:prSet presAssocID="{6F5D07E9-FC32-47E7-83F6-ED56C61A8B80}" presName="Accent1Text" presStyleLbl="node1" presStyleIdx="5" presStyleCnt="6" custLinFactX="-96062" custLinFactNeighborX="-100000" custLinFactNeighborY="99441"/>
      <dgm:spPr/>
    </dgm:pt>
  </dgm:ptLst>
  <dgm:cxnLst>
    <dgm:cxn modelId="{2B7D5819-142C-43F7-B309-732E4AB9220A}" srcId="{AA03DD2A-EF8E-45F9-94C8-10E960B5C01E}" destId="{5A2B3D05-25E7-42CB-BA68-79AA5BD3F508}" srcOrd="2" destOrd="0" parTransId="{F5F1D8FA-B363-418B-9546-0CD2D8622B2C}" sibTransId="{6F5D07E9-FC32-47E7-83F6-ED56C61A8B80}"/>
    <dgm:cxn modelId="{48DF551F-360D-470E-A1D3-E1F32A612A74}" srcId="{AA03DD2A-EF8E-45F9-94C8-10E960B5C01E}" destId="{83BCFB05-F05D-47F4-9127-DB288104D87E}" srcOrd="0" destOrd="0" parTransId="{5174140B-052C-4369-B9E9-4CDA81E47D51}" sibTransId="{FE1CB921-8EC7-4F49-A19A-A9537772AB84}"/>
    <dgm:cxn modelId="{9CFE1327-5454-4901-A9DA-A7F181FB894D}" srcId="{AA03DD2A-EF8E-45F9-94C8-10E960B5C01E}" destId="{65DBB49B-453B-4092-9F3B-EA24602E86D4}" srcOrd="1" destOrd="0" parTransId="{515DA6C5-8BE0-430A-AAB1-4FF301649808}" sibTransId="{0B62FDDA-41DB-4CE4-9C60-52179DC2CCE5}"/>
    <dgm:cxn modelId="{93341630-F5B6-4B7F-BB39-0AFE1AC40472}" type="presOf" srcId="{5A2B3D05-25E7-42CB-BA68-79AA5BD3F508}" destId="{3B5BD0CA-6195-4561-8C52-71CFB31265F5}" srcOrd="0" destOrd="0" presId="urn:microsoft.com/office/officeart/2008/layout/AlternatingHexagons"/>
    <dgm:cxn modelId="{1984F049-36BB-4FE6-AD5D-6241AC3DBC70}" type="presOf" srcId="{83BCFB05-F05D-47F4-9127-DB288104D87E}" destId="{15DAC742-933D-438F-80B1-01C136EC3C93}" srcOrd="0" destOrd="0" presId="urn:microsoft.com/office/officeart/2008/layout/AlternatingHexagons"/>
    <dgm:cxn modelId="{2161A46C-390E-432A-AD4E-0304BA79B123}" type="presOf" srcId="{65DBB49B-453B-4092-9F3B-EA24602E86D4}" destId="{A5FB66EE-0CFC-4721-BEEA-F47DCC6A68E6}" srcOrd="0" destOrd="0" presId="urn:microsoft.com/office/officeart/2008/layout/AlternatingHexagons"/>
    <dgm:cxn modelId="{A51B926E-9F02-482C-81BA-DCBF4726F5A0}" type="presOf" srcId="{AA03DD2A-EF8E-45F9-94C8-10E960B5C01E}" destId="{A6A5A71D-AD84-4DDB-8E1C-518D73F0DF81}" srcOrd="0" destOrd="0" presId="urn:microsoft.com/office/officeart/2008/layout/AlternatingHexagons"/>
    <dgm:cxn modelId="{0201E594-8156-449F-96E9-F21E101ACD8C}" type="presOf" srcId="{FE1CB921-8EC7-4F49-A19A-A9537772AB84}" destId="{747FA892-3737-470E-B8A4-50BACB1E7C44}" srcOrd="0" destOrd="0" presId="urn:microsoft.com/office/officeart/2008/layout/AlternatingHexagons"/>
    <dgm:cxn modelId="{313D62C1-4567-47B9-9969-24D9285A0211}" type="presOf" srcId="{6F5D07E9-FC32-47E7-83F6-ED56C61A8B80}" destId="{2EBFE5AF-BC5F-435A-AEE7-C0F5C88ADC62}" srcOrd="0" destOrd="0" presId="urn:microsoft.com/office/officeart/2008/layout/AlternatingHexagons"/>
    <dgm:cxn modelId="{758521D4-3A0E-437F-8672-344523013010}" type="presOf" srcId="{0B62FDDA-41DB-4CE4-9C60-52179DC2CCE5}" destId="{814BC5D3-06EA-45CA-AF84-871B27E196E8}" srcOrd="0" destOrd="0" presId="urn:microsoft.com/office/officeart/2008/layout/AlternatingHexagons"/>
    <dgm:cxn modelId="{159455F0-EB31-413B-9F0D-10F833769634}" type="presParOf" srcId="{A6A5A71D-AD84-4DDB-8E1C-518D73F0DF81}" destId="{242992DD-CA1B-467E-890C-8473175DF466}" srcOrd="0" destOrd="0" presId="urn:microsoft.com/office/officeart/2008/layout/AlternatingHexagons"/>
    <dgm:cxn modelId="{BA9ABD05-4594-4519-94A8-818B98C0404C}" type="presParOf" srcId="{242992DD-CA1B-467E-890C-8473175DF466}" destId="{15DAC742-933D-438F-80B1-01C136EC3C93}" srcOrd="0" destOrd="0" presId="urn:microsoft.com/office/officeart/2008/layout/AlternatingHexagons"/>
    <dgm:cxn modelId="{71FBF147-998C-4CF0-A8EF-8C5116BEA593}" type="presParOf" srcId="{242992DD-CA1B-467E-890C-8473175DF466}" destId="{3B8BAA65-BDB1-441C-9E4E-888DABCD45F8}" srcOrd="1" destOrd="0" presId="urn:microsoft.com/office/officeart/2008/layout/AlternatingHexagons"/>
    <dgm:cxn modelId="{8ADF56BB-D346-4FB7-9BBE-D763BE88F905}" type="presParOf" srcId="{242992DD-CA1B-467E-890C-8473175DF466}" destId="{5A048D6C-2F69-4101-9B31-31D7AE0E9A0B}" srcOrd="2" destOrd="0" presId="urn:microsoft.com/office/officeart/2008/layout/AlternatingHexagons"/>
    <dgm:cxn modelId="{D2644215-0B39-44F9-AA5B-6678315C48C3}" type="presParOf" srcId="{242992DD-CA1B-467E-890C-8473175DF466}" destId="{7F26CF3C-2EA7-441A-982F-273B9592AEFD}" srcOrd="3" destOrd="0" presId="urn:microsoft.com/office/officeart/2008/layout/AlternatingHexagons"/>
    <dgm:cxn modelId="{7A0C32C2-9FCD-4C22-8F2F-334B49A58F45}" type="presParOf" srcId="{242992DD-CA1B-467E-890C-8473175DF466}" destId="{747FA892-3737-470E-B8A4-50BACB1E7C44}" srcOrd="4" destOrd="0" presId="urn:microsoft.com/office/officeart/2008/layout/AlternatingHexagons"/>
    <dgm:cxn modelId="{64A24984-6784-45DF-800F-B34DECE29C4E}" type="presParOf" srcId="{A6A5A71D-AD84-4DDB-8E1C-518D73F0DF81}" destId="{9B34782E-1572-427A-B224-1FBEAD7C187D}" srcOrd="1" destOrd="0" presId="urn:microsoft.com/office/officeart/2008/layout/AlternatingHexagons"/>
    <dgm:cxn modelId="{579BE639-C768-4E0E-BB6B-C962E52EE254}" type="presParOf" srcId="{A6A5A71D-AD84-4DDB-8E1C-518D73F0DF81}" destId="{1C23C6D5-1E1A-4C12-8E2D-F211D1475C25}" srcOrd="2" destOrd="0" presId="urn:microsoft.com/office/officeart/2008/layout/AlternatingHexagons"/>
    <dgm:cxn modelId="{1D934CFE-359A-46F9-B98E-AE67B5BE3598}" type="presParOf" srcId="{1C23C6D5-1E1A-4C12-8E2D-F211D1475C25}" destId="{A5FB66EE-0CFC-4721-BEEA-F47DCC6A68E6}" srcOrd="0" destOrd="0" presId="urn:microsoft.com/office/officeart/2008/layout/AlternatingHexagons"/>
    <dgm:cxn modelId="{838090D4-9685-404F-847B-2C49DE3A559F}" type="presParOf" srcId="{1C23C6D5-1E1A-4C12-8E2D-F211D1475C25}" destId="{CA894162-4CAA-4D42-9E50-CE7AD9A6478F}" srcOrd="1" destOrd="0" presId="urn:microsoft.com/office/officeart/2008/layout/AlternatingHexagons"/>
    <dgm:cxn modelId="{C3DDA528-3CAD-494D-A3CF-F9B9B301D89D}" type="presParOf" srcId="{1C23C6D5-1E1A-4C12-8E2D-F211D1475C25}" destId="{B74A836E-178D-4649-9524-49AF100A04CE}" srcOrd="2" destOrd="0" presId="urn:microsoft.com/office/officeart/2008/layout/AlternatingHexagons"/>
    <dgm:cxn modelId="{A7DE4763-32AA-412E-AD0E-0F8F61C4850A}" type="presParOf" srcId="{1C23C6D5-1E1A-4C12-8E2D-F211D1475C25}" destId="{7F1DD366-B000-4406-8ADB-4781069EE559}" srcOrd="3" destOrd="0" presId="urn:microsoft.com/office/officeart/2008/layout/AlternatingHexagons"/>
    <dgm:cxn modelId="{723A51CC-6EF2-4FD4-B17F-B8A56FDDC9B8}" type="presParOf" srcId="{1C23C6D5-1E1A-4C12-8E2D-F211D1475C25}" destId="{814BC5D3-06EA-45CA-AF84-871B27E196E8}" srcOrd="4" destOrd="0" presId="urn:microsoft.com/office/officeart/2008/layout/AlternatingHexagons"/>
    <dgm:cxn modelId="{60F841B3-3108-4452-975A-055F02D9C554}" type="presParOf" srcId="{A6A5A71D-AD84-4DDB-8E1C-518D73F0DF81}" destId="{D2C06960-DFFA-40FB-A63D-13B48C73CD49}" srcOrd="3" destOrd="0" presId="urn:microsoft.com/office/officeart/2008/layout/AlternatingHexagons"/>
    <dgm:cxn modelId="{8AE53EE5-DBFB-4694-8E2F-EAA522D2FD21}" type="presParOf" srcId="{A6A5A71D-AD84-4DDB-8E1C-518D73F0DF81}" destId="{4E4A55BC-0607-4381-AC69-725CC4C00EE5}" srcOrd="4" destOrd="0" presId="urn:microsoft.com/office/officeart/2008/layout/AlternatingHexagons"/>
    <dgm:cxn modelId="{8DBA632A-C424-4367-A29B-96C719FB2106}" type="presParOf" srcId="{4E4A55BC-0607-4381-AC69-725CC4C00EE5}" destId="{3B5BD0CA-6195-4561-8C52-71CFB31265F5}" srcOrd="0" destOrd="0" presId="urn:microsoft.com/office/officeart/2008/layout/AlternatingHexagons"/>
    <dgm:cxn modelId="{834A8E28-E4A6-4912-9670-0EC0BB8028D1}" type="presParOf" srcId="{4E4A55BC-0607-4381-AC69-725CC4C00EE5}" destId="{11A314DF-5F63-4376-B258-FA241C2E555C}" srcOrd="1" destOrd="0" presId="urn:microsoft.com/office/officeart/2008/layout/AlternatingHexagons"/>
    <dgm:cxn modelId="{77289E11-9DE5-4876-BDF0-2A228A8311D5}" type="presParOf" srcId="{4E4A55BC-0607-4381-AC69-725CC4C00EE5}" destId="{422E8E3B-7614-415E-B5F3-072733C3D9C5}" srcOrd="2" destOrd="0" presId="urn:microsoft.com/office/officeart/2008/layout/AlternatingHexagons"/>
    <dgm:cxn modelId="{D18CC2BE-959B-45BB-8378-0C507CAC295C}" type="presParOf" srcId="{4E4A55BC-0607-4381-AC69-725CC4C00EE5}" destId="{76DCD438-570C-4378-B757-9249D07D24A9}" srcOrd="3" destOrd="0" presId="urn:microsoft.com/office/officeart/2008/layout/AlternatingHexagons"/>
    <dgm:cxn modelId="{AA43B7F9-1C7C-4E41-920B-A864C0483C5D}" type="presParOf" srcId="{4E4A55BC-0607-4381-AC69-725CC4C00EE5}" destId="{2EBFE5AF-BC5F-435A-AEE7-C0F5C88ADC6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03DD2A-EF8E-45F9-94C8-10E960B5C01E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US"/>
        </a:p>
      </dgm:t>
    </dgm:pt>
    <dgm:pt modelId="{83BCFB05-F05D-47F4-9127-DB288104D87E}">
      <dgm:prSet phldrT="[Texto]" custT="1"/>
      <dgm:spPr/>
      <dgm:t>
        <a:bodyPr/>
        <a:lstStyle/>
        <a:p>
          <a:r>
            <a:rPr lang="es-US" sz="1200" b="1" dirty="0"/>
            <a:t>Vectores</a:t>
          </a:r>
        </a:p>
      </dgm:t>
    </dgm:pt>
    <dgm:pt modelId="{5174140B-052C-4369-B9E9-4CDA81E47D51}" type="parTrans" cxnId="{48DF551F-360D-470E-A1D3-E1F32A612A74}">
      <dgm:prSet/>
      <dgm:spPr/>
      <dgm:t>
        <a:bodyPr/>
        <a:lstStyle/>
        <a:p>
          <a:endParaRPr lang="es-US" sz="1200" b="1"/>
        </a:p>
      </dgm:t>
    </dgm:pt>
    <dgm:pt modelId="{FE1CB921-8EC7-4F49-A19A-A9537772AB84}" type="sibTrans" cxnId="{48DF551F-360D-470E-A1D3-E1F32A612A74}">
      <dgm:prSet custT="1"/>
      <dgm:spPr/>
      <dgm:t>
        <a:bodyPr/>
        <a:lstStyle/>
        <a:p>
          <a:r>
            <a:rPr lang="es-US" sz="1200" b="1" dirty="0"/>
            <a:t>Toxicología</a:t>
          </a:r>
        </a:p>
      </dgm:t>
    </dgm:pt>
    <dgm:pt modelId="{65DBB49B-453B-4092-9F3B-EA24602E86D4}">
      <dgm:prSet phldrT="[Texto]" custT="1"/>
      <dgm:spPr/>
      <dgm:t>
        <a:bodyPr/>
        <a:lstStyle/>
        <a:p>
          <a:r>
            <a:rPr lang="es-US" sz="1200" b="1" dirty="0"/>
            <a:t>Micobacterias</a:t>
          </a:r>
        </a:p>
      </dgm:t>
    </dgm:pt>
    <dgm:pt modelId="{515DA6C5-8BE0-430A-AAB1-4FF301649808}" type="parTrans" cxnId="{9CFE1327-5454-4901-A9DA-A7F181FB894D}">
      <dgm:prSet/>
      <dgm:spPr/>
      <dgm:t>
        <a:bodyPr/>
        <a:lstStyle/>
        <a:p>
          <a:endParaRPr lang="es-US" sz="1200" b="1"/>
        </a:p>
      </dgm:t>
    </dgm:pt>
    <dgm:pt modelId="{0B62FDDA-41DB-4CE4-9C60-52179DC2CCE5}" type="sibTrans" cxnId="{9CFE1327-5454-4901-A9DA-A7F181FB894D}">
      <dgm:prSet custT="1"/>
      <dgm:spPr/>
      <dgm:t>
        <a:bodyPr/>
        <a:lstStyle/>
        <a:p>
          <a:r>
            <a:rPr lang="es-US" sz="1200" b="1" dirty="0"/>
            <a:t>Parasitología</a:t>
          </a:r>
        </a:p>
      </dgm:t>
    </dgm:pt>
    <dgm:pt modelId="{A6A5A71D-AD84-4DDB-8E1C-518D73F0DF81}" type="pres">
      <dgm:prSet presAssocID="{AA03DD2A-EF8E-45F9-94C8-10E960B5C01E}" presName="Name0" presStyleCnt="0">
        <dgm:presLayoutVars>
          <dgm:chMax/>
          <dgm:chPref/>
          <dgm:dir/>
          <dgm:animLvl val="lvl"/>
        </dgm:presLayoutVars>
      </dgm:prSet>
      <dgm:spPr/>
    </dgm:pt>
    <dgm:pt modelId="{242992DD-CA1B-467E-890C-8473175DF466}" type="pres">
      <dgm:prSet presAssocID="{83BCFB05-F05D-47F4-9127-DB288104D87E}" presName="composite" presStyleCnt="0"/>
      <dgm:spPr/>
    </dgm:pt>
    <dgm:pt modelId="{15DAC742-933D-438F-80B1-01C136EC3C93}" type="pres">
      <dgm:prSet presAssocID="{83BCFB05-F05D-47F4-9127-DB288104D87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B8BAA65-BDB1-441C-9E4E-888DABCD45F8}" type="pres">
      <dgm:prSet presAssocID="{83BCFB05-F05D-47F4-9127-DB288104D87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A048D6C-2F69-4101-9B31-31D7AE0E9A0B}" type="pres">
      <dgm:prSet presAssocID="{83BCFB05-F05D-47F4-9127-DB288104D87E}" presName="BalanceSpacing" presStyleCnt="0"/>
      <dgm:spPr/>
    </dgm:pt>
    <dgm:pt modelId="{7F26CF3C-2EA7-441A-982F-273B9592AEFD}" type="pres">
      <dgm:prSet presAssocID="{83BCFB05-F05D-47F4-9127-DB288104D87E}" presName="BalanceSpacing1" presStyleCnt="0"/>
      <dgm:spPr/>
    </dgm:pt>
    <dgm:pt modelId="{747FA892-3737-470E-B8A4-50BACB1E7C44}" type="pres">
      <dgm:prSet presAssocID="{FE1CB921-8EC7-4F49-A19A-A9537772AB84}" presName="Accent1Text" presStyleLbl="node1" presStyleIdx="1" presStyleCnt="4"/>
      <dgm:spPr/>
    </dgm:pt>
    <dgm:pt modelId="{9B34782E-1572-427A-B224-1FBEAD7C187D}" type="pres">
      <dgm:prSet presAssocID="{FE1CB921-8EC7-4F49-A19A-A9537772AB84}" presName="spaceBetweenRectangles" presStyleCnt="0"/>
      <dgm:spPr/>
    </dgm:pt>
    <dgm:pt modelId="{1C23C6D5-1E1A-4C12-8E2D-F211D1475C25}" type="pres">
      <dgm:prSet presAssocID="{65DBB49B-453B-4092-9F3B-EA24602E86D4}" presName="composite" presStyleCnt="0"/>
      <dgm:spPr/>
    </dgm:pt>
    <dgm:pt modelId="{A5FB66EE-0CFC-4721-BEEA-F47DCC6A68E6}" type="pres">
      <dgm:prSet presAssocID="{65DBB49B-453B-4092-9F3B-EA24602E86D4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CA894162-4CAA-4D42-9E50-CE7AD9A6478F}" type="pres">
      <dgm:prSet presAssocID="{65DBB49B-453B-4092-9F3B-EA24602E86D4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74A836E-178D-4649-9524-49AF100A04CE}" type="pres">
      <dgm:prSet presAssocID="{65DBB49B-453B-4092-9F3B-EA24602E86D4}" presName="BalanceSpacing" presStyleCnt="0"/>
      <dgm:spPr/>
    </dgm:pt>
    <dgm:pt modelId="{7F1DD366-B000-4406-8ADB-4781069EE559}" type="pres">
      <dgm:prSet presAssocID="{65DBB49B-453B-4092-9F3B-EA24602E86D4}" presName="BalanceSpacing1" presStyleCnt="0"/>
      <dgm:spPr/>
    </dgm:pt>
    <dgm:pt modelId="{814BC5D3-06EA-45CA-AF84-871B27E196E8}" type="pres">
      <dgm:prSet presAssocID="{0B62FDDA-41DB-4CE4-9C60-52179DC2CCE5}" presName="Accent1Text" presStyleLbl="node1" presStyleIdx="3" presStyleCnt="4"/>
      <dgm:spPr/>
    </dgm:pt>
  </dgm:ptLst>
  <dgm:cxnLst>
    <dgm:cxn modelId="{48DF551F-360D-470E-A1D3-E1F32A612A74}" srcId="{AA03DD2A-EF8E-45F9-94C8-10E960B5C01E}" destId="{83BCFB05-F05D-47F4-9127-DB288104D87E}" srcOrd="0" destOrd="0" parTransId="{5174140B-052C-4369-B9E9-4CDA81E47D51}" sibTransId="{FE1CB921-8EC7-4F49-A19A-A9537772AB84}"/>
    <dgm:cxn modelId="{9CFE1327-5454-4901-A9DA-A7F181FB894D}" srcId="{AA03DD2A-EF8E-45F9-94C8-10E960B5C01E}" destId="{65DBB49B-453B-4092-9F3B-EA24602E86D4}" srcOrd="1" destOrd="0" parTransId="{515DA6C5-8BE0-430A-AAB1-4FF301649808}" sibTransId="{0B62FDDA-41DB-4CE4-9C60-52179DC2CCE5}"/>
    <dgm:cxn modelId="{1984F049-36BB-4FE6-AD5D-6241AC3DBC70}" type="presOf" srcId="{83BCFB05-F05D-47F4-9127-DB288104D87E}" destId="{15DAC742-933D-438F-80B1-01C136EC3C93}" srcOrd="0" destOrd="0" presId="urn:microsoft.com/office/officeart/2008/layout/AlternatingHexagons"/>
    <dgm:cxn modelId="{2161A46C-390E-432A-AD4E-0304BA79B123}" type="presOf" srcId="{65DBB49B-453B-4092-9F3B-EA24602E86D4}" destId="{A5FB66EE-0CFC-4721-BEEA-F47DCC6A68E6}" srcOrd="0" destOrd="0" presId="urn:microsoft.com/office/officeart/2008/layout/AlternatingHexagons"/>
    <dgm:cxn modelId="{A51B926E-9F02-482C-81BA-DCBF4726F5A0}" type="presOf" srcId="{AA03DD2A-EF8E-45F9-94C8-10E960B5C01E}" destId="{A6A5A71D-AD84-4DDB-8E1C-518D73F0DF81}" srcOrd="0" destOrd="0" presId="urn:microsoft.com/office/officeart/2008/layout/AlternatingHexagons"/>
    <dgm:cxn modelId="{0201E594-8156-449F-96E9-F21E101ACD8C}" type="presOf" srcId="{FE1CB921-8EC7-4F49-A19A-A9537772AB84}" destId="{747FA892-3737-470E-B8A4-50BACB1E7C44}" srcOrd="0" destOrd="0" presId="urn:microsoft.com/office/officeart/2008/layout/AlternatingHexagons"/>
    <dgm:cxn modelId="{758521D4-3A0E-437F-8672-344523013010}" type="presOf" srcId="{0B62FDDA-41DB-4CE4-9C60-52179DC2CCE5}" destId="{814BC5D3-06EA-45CA-AF84-871B27E196E8}" srcOrd="0" destOrd="0" presId="urn:microsoft.com/office/officeart/2008/layout/AlternatingHexagons"/>
    <dgm:cxn modelId="{159455F0-EB31-413B-9F0D-10F833769634}" type="presParOf" srcId="{A6A5A71D-AD84-4DDB-8E1C-518D73F0DF81}" destId="{242992DD-CA1B-467E-890C-8473175DF466}" srcOrd="0" destOrd="0" presId="urn:microsoft.com/office/officeart/2008/layout/AlternatingHexagons"/>
    <dgm:cxn modelId="{BA9ABD05-4594-4519-94A8-818B98C0404C}" type="presParOf" srcId="{242992DD-CA1B-467E-890C-8473175DF466}" destId="{15DAC742-933D-438F-80B1-01C136EC3C93}" srcOrd="0" destOrd="0" presId="urn:microsoft.com/office/officeart/2008/layout/AlternatingHexagons"/>
    <dgm:cxn modelId="{71FBF147-998C-4CF0-A8EF-8C5116BEA593}" type="presParOf" srcId="{242992DD-CA1B-467E-890C-8473175DF466}" destId="{3B8BAA65-BDB1-441C-9E4E-888DABCD45F8}" srcOrd="1" destOrd="0" presId="urn:microsoft.com/office/officeart/2008/layout/AlternatingHexagons"/>
    <dgm:cxn modelId="{8ADF56BB-D346-4FB7-9BBE-D763BE88F905}" type="presParOf" srcId="{242992DD-CA1B-467E-890C-8473175DF466}" destId="{5A048D6C-2F69-4101-9B31-31D7AE0E9A0B}" srcOrd="2" destOrd="0" presId="urn:microsoft.com/office/officeart/2008/layout/AlternatingHexagons"/>
    <dgm:cxn modelId="{D2644215-0B39-44F9-AA5B-6678315C48C3}" type="presParOf" srcId="{242992DD-CA1B-467E-890C-8473175DF466}" destId="{7F26CF3C-2EA7-441A-982F-273B9592AEFD}" srcOrd="3" destOrd="0" presId="urn:microsoft.com/office/officeart/2008/layout/AlternatingHexagons"/>
    <dgm:cxn modelId="{7A0C32C2-9FCD-4C22-8F2F-334B49A58F45}" type="presParOf" srcId="{242992DD-CA1B-467E-890C-8473175DF466}" destId="{747FA892-3737-470E-B8A4-50BACB1E7C44}" srcOrd="4" destOrd="0" presId="urn:microsoft.com/office/officeart/2008/layout/AlternatingHexagons"/>
    <dgm:cxn modelId="{64A24984-6784-45DF-800F-B34DECE29C4E}" type="presParOf" srcId="{A6A5A71D-AD84-4DDB-8E1C-518D73F0DF81}" destId="{9B34782E-1572-427A-B224-1FBEAD7C187D}" srcOrd="1" destOrd="0" presId="urn:microsoft.com/office/officeart/2008/layout/AlternatingHexagons"/>
    <dgm:cxn modelId="{579BE639-C768-4E0E-BB6B-C962E52EE254}" type="presParOf" srcId="{A6A5A71D-AD84-4DDB-8E1C-518D73F0DF81}" destId="{1C23C6D5-1E1A-4C12-8E2D-F211D1475C25}" srcOrd="2" destOrd="0" presId="urn:microsoft.com/office/officeart/2008/layout/AlternatingHexagons"/>
    <dgm:cxn modelId="{1D934CFE-359A-46F9-B98E-AE67B5BE3598}" type="presParOf" srcId="{1C23C6D5-1E1A-4C12-8E2D-F211D1475C25}" destId="{A5FB66EE-0CFC-4721-BEEA-F47DCC6A68E6}" srcOrd="0" destOrd="0" presId="urn:microsoft.com/office/officeart/2008/layout/AlternatingHexagons"/>
    <dgm:cxn modelId="{838090D4-9685-404F-847B-2C49DE3A559F}" type="presParOf" srcId="{1C23C6D5-1E1A-4C12-8E2D-F211D1475C25}" destId="{CA894162-4CAA-4D42-9E50-CE7AD9A6478F}" srcOrd="1" destOrd="0" presId="urn:microsoft.com/office/officeart/2008/layout/AlternatingHexagons"/>
    <dgm:cxn modelId="{C3DDA528-3CAD-494D-A3CF-F9B9B301D89D}" type="presParOf" srcId="{1C23C6D5-1E1A-4C12-8E2D-F211D1475C25}" destId="{B74A836E-178D-4649-9524-49AF100A04CE}" srcOrd="2" destOrd="0" presId="urn:microsoft.com/office/officeart/2008/layout/AlternatingHexagons"/>
    <dgm:cxn modelId="{A7DE4763-32AA-412E-AD0E-0F8F61C4850A}" type="presParOf" srcId="{1C23C6D5-1E1A-4C12-8E2D-F211D1475C25}" destId="{7F1DD366-B000-4406-8ADB-4781069EE559}" srcOrd="3" destOrd="0" presId="urn:microsoft.com/office/officeart/2008/layout/AlternatingHexagons"/>
    <dgm:cxn modelId="{723A51CC-6EF2-4FD4-B17F-B8A56FDDC9B8}" type="presParOf" srcId="{1C23C6D5-1E1A-4C12-8E2D-F211D1475C25}" destId="{814BC5D3-06EA-45CA-AF84-871B27E196E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F02C08-05A3-4B4A-B131-C1C3971A891C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US"/>
        </a:p>
      </dgm:t>
    </dgm:pt>
    <dgm:pt modelId="{EB8CD252-3D66-4CF7-868B-F6750D563B71}">
      <dgm:prSet phldrT="[Texto]"/>
      <dgm:spPr>
        <a:solidFill>
          <a:srgbClr val="7030A0"/>
        </a:solidFill>
      </dgm:spPr>
      <dgm:t>
        <a:bodyPr/>
        <a:lstStyle/>
        <a:p>
          <a:r>
            <a:rPr lang="es-US" dirty="0"/>
            <a:t>Genotipificación</a:t>
          </a:r>
        </a:p>
      </dgm:t>
    </dgm:pt>
    <dgm:pt modelId="{26E54B1A-7CE0-4EA5-AAE5-98001AED6E83}" type="parTrans" cxnId="{2D0AB57C-073F-45EF-BEDF-BFB46243EE9E}">
      <dgm:prSet/>
      <dgm:spPr/>
      <dgm:t>
        <a:bodyPr/>
        <a:lstStyle/>
        <a:p>
          <a:endParaRPr lang="es-US"/>
        </a:p>
      </dgm:t>
    </dgm:pt>
    <dgm:pt modelId="{0F405865-9AD4-4E75-8C55-19DC6823D8AE}" type="sibTrans" cxnId="{2D0AB57C-073F-45EF-BEDF-BFB46243EE9E}">
      <dgm:prSet/>
      <dgm:spPr/>
      <dgm:t>
        <a:bodyPr/>
        <a:lstStyle/>
        <a:p>
          <a:endParaRPr lang="es-US"/>
        </a:p>
      </dgm:t>
    </dgm:pt>
    <dgm:pt modelId="{D0162767-928C-4394-AD43-89B54111CBE6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SARS-CoV-2</a:t>
          </a:r>
          <a:endParaRPr lang="es-US" sz="2200" b="1" dirty="0">
            <a:solidFill>
              <a:schemeClr val="tx1"/>
            </a:solidFill>
          </a:endParaRPr>
        </a:p>
      </dgm:t>
    </dgm:pt>
    <dgm:pt modelId="{721F0668-EC41-4FCF-92EC-9FB0A105C50A}" type="parTrans" cxnId="{38B653C9-F9A0-4B25-9457-CE4550D73682}">
      <dgm:prSet/>
      <dgm:spPr/>
      <dgm:t>
        <a:bodyPr/>
        <a:lstStyle/>
        <a:p>
          <a:endParaRPr lang="es-US"/>
        </a:p>
      </dgm:t>
    </dgm:pt>
    <dgm:pt modelId="{F3CCA75A-60E9-430C-B2EC-AE2A1E1F1318}" type="sibTrans" cxnId="{38B653C9-F9A0-4B25-9457-CE4550D73682}">
      <dgm:prSet/>
      <dgm:spPr/>
      <dgm:t>
        <a:bodyPr/>
        <a:lstStyle/>
        <a:p>
          <a:endParaRPr lang="es-US"/>
        </a:p>
      </dgm:t>
    </dgm:pt>
    <dgm:pt modelId="{A5407428-590C-459E-9F22-2E055186ABB6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Bacterias RAM</a:t>
          </a:r>
          <a:endParaRPr lang="es-US" sz="1200" b="1" dirty="0">
            <a:solidFill>
              <a:schemeClr val="tx1"/>
            </a:solidFill>
          </a:endParaRPr>
        </a:p>
      </dgm:t>
    </dgm:pt>
    <dgm:pt modelId="{5B128D61-00BE-40CB-8A02-20F3A375E2AB}" type="parTrans" cxnId="{A5EDF612-934B-477D-A3A8-0C84551F145E}">
      <dgm:prSet/>
      <dgm:spPr/>
      <dgm:t>
        <a:bodyPr/>
        <a:lstStyle/>
        <a:p>
          <a:endParaRPr lang="es-US"/>
        </a:p>
      </dgm:t>
    </dgm:pt>
    <dgm:pt modelId="{C4E4D711-7555-44F9-91D1-2C92AE585855}" type="sibTrans" cxnId="{A5EDF612-934B-477D-A3A8-0C84551F145E}">
      <dgm:prSet/>
      <dgm:spPr/>
      <dgm:t>
        <a:bodyPr/>
        <a:lstStyle/>
        <a:p>
          <a:endParaRPr lang="es-US"/>
        </a:p>
      </dgm:t>
    </dgm:pt>
    <dgm:pt modelId="{D14CFF35-2712-447F-9B40-5CFD0BACEB3E}">
      <dgm:prSet phldrT="[Texto]" custT="1"/>
      <dgm:spPr/>
      <dgm:t>
        <a:bodyPr/>
        <a:lstStyle/>
        <a:p>
          <a:r>
            <a:rPr lang="es-US" sz="1200" b="1" dirty="0">
              <a:solidFill>
                <a:schemeClr val="tx1"/>
              </a:solidFill>
            </a:rPr>
            <a:t>Tuberculosis</a:t>
          </a:r>
          <a:endParaRPr lang="es-US" sz="1100" b="1" dirty="0">
            <a:solidFill>
              <a:schemeClr val="tx1"/>
            </a:solidFill>
          </a:endParaRPr>
        </a:p>
      </dgm:t>
    </dgm:pt>
    <dgm:pt modelId="{F2A00480-A5AE-4798-90E5-C8A02495308B}" type="parTrans" cxnId="{C3057A57-D49F-4DFF-92FA-46825B86AEFE}">
      <dgm:prSet/>
      <dgm:spPr/>
      <dgm:t>
        <a:bodyPr/>
        <a:lstStyle/>
        <a:p>
          <a:endParaRPr lang="es-US"/>
        </a:p>
      </dgm:t>
    </dgm:pt>
    <dgm:pt modelId="{85F575FA-B679-4209-8AE0-7F86BEAA9C33}" type="sibTrans" cxnId="{C3057A57-D49F-4DFF-92FA-46825B86AEFE}">
      <dgm:prSet/>
      <dgm:spPr/>
      <dgm:t>
        <a:bodyPr/>
        <a:lstStyle/>
        <a:p>
          <a:endParaRPr lang="es-US"/>
        </a:p>
      </dgm:t>
    </dgm:pt>
    <dgm:pt modelId="{414A6946-CB48-4700-A67F-B7138221265E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US" sz="1200" b="1" dirty="0">
              <a:solidFill>
                <a:schemeClr val="tx1"/>
              </a:solidFill>
            </a:rPr>
            <a:t>Viruela Símica</a:t>
          </a:r>
        </a:p>
      </dgm:t>
    </dgm:pt>
    <dgm:pt modelId="{62263DE1-86E7-48AC-BA78-12C63FB897E8}" type="parTrans" cxnId="{7A863C1B-BE3E-47EA-8961-BEC808BEE3B9}">
      <dgm:prSet/>
      <dgm:spPr/>
      <dgm:t>
        <a:bodyPr/>
        <a:lstStyle/>
        <a:p>
          <a:endParaRPr lang="es-US"/>
        </a:p>
      </dgm:t>
    </dgm:pt>
    <dgm:pt modelId="{0D4CF163-2B3C-4AEF-B4A4-3811EC5C61C2}" type="sibTrans" cxnId="{7A863C1B-BE3E-47EA-8961-BEC808BEE3B9}">
      <dgm:prSet/>
      <dgm:spPr/>
      <dgm:t>
        <a:bodyPr/>
        <a:lstStyle/>
        <a:p>
          <a:endParaRPr lang="es-US"/>
        </a:p>
      </dgm:t>
    </dgm:pt>
    <dgm:pt modelId="{E83FB927-5BFF-4FC1-AECF-4CC14098BA8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Metagenómica</a:t>
          </a:r>
          <a:endParaRPr lang="es-US" sz="1200" b="1" dirty="0">
            <a:solidFill>
              <a:schemeClr val="tx1"/>
            </a:solidFill>
          </a:endParaRPr>
        </a:p>
      </dgm:t>
    </dgm:pt>
    <dgm:pt modelId="{8400C2CA-117F-43FE-9D7D-CB298B3F1D29}" type="parTrans" cxnId="{016EDAB4-E730-47E9-81FB-E3BDAA9ACB6D}">
      <dgm:prSet/>
      <dgm:spPr/>
      <dgm:t>
        <a:bodyPr/>
        <a:lstStyle/>
        <a:p>
          <a:endParaRPr lang="es-US"/>
        </a:p>
      </dgm:t>
    </dgm:pt>
    <dgm:pt modelId="{5D134DD5-FDBE-4D82-BB2C-E64E65C118E6}" type="sibTrans" cxnId="{016EDAB4-E730-47E9-81FB-E3BDAA9ACB6D}">
      <dgm:prSet/>
      <dgm:spPr/>
      <dgm:t>
        <a:bodyPr/>
        <a:lstStyle/>
        <a:p>
          <a:endParaRPr lang="es-US"/>
        </a:p>
      </dgm:t>
    </dgm:pt>
    <dgm:pt modelId="{43C77EB2-47A9-44D8-BD3B-0830B40320C4}">
      <dgm:prSet phldrT="[Texto]" custT="1"/>
      <dgm:spPr/>
      <dgm:t>
        <a:bodyPr/>
        <a:lstStyle/>
        <a:p>
          <a:r>
            <a:rPr lang="es-US" sz="1100" b="1" dirty="0">
              <a:solidFill>
                <a:schemeClr val="tx1"/>
              </a:solidFill>
            </a:rPr>
            <a:t>VIH</a:t>
          </a:r>
        </a:p>
      </dgm:t>
    </dgm:pt>
    <dgm:pt modelId="{67292BA5-9052-42F2-BE51-5FC9E3865F35}" type="parTrans" cxnId="{47099606-8808-499A-827D-D879F8B97631}">
      <dgm:prSet/>
      <dgm:spPr/>
      <dgm:t>
        <a:bodyPr/>
        <a:lstStyle/>
        <a:p>
          <a:endParaRPr lang="es-ES"/>
        </a:p>
      </dgm:t>
    </dgm:pt>
    <dgm:pt modelId="{3DD8D5EB-5A36-42DC-80D0-D422CA557D2E}" type="sibTrans" cxnId="{47099606-8808-499A-827D-D879F8B97631}">
      <dgm:prSet/>
      <dgm:spPr/>
      <dgm:t>
        <a:bodyPr/>
        <a:lstStyle/>
        <a:p>
          <a:endParaRPr lang="es-ES"/>
        </a:p>
      </dgm:t>
    </dgm:pt>
    <dgm:pt modelId="{D8D4920F-FAAB-4D12-873F-FA1E8906B264}" type="pres">
      <dgm:prSet presAssocID="{10F02C08-05A3-4B4A-B131-C1C3971A891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2A49508-C1D3-445D-8167-9E16C1BBDAE5}" type="pres">
      <dgm:prSet presAssocID="{EB8CD252-3D66-4CF7-868B-F6750D563B71}" presName="singleCycle" presStyleCnt="0"/>
      <dgm:spPr/>
    </dgm:pt>
    <dgm:pt modelId="{5AD13E48-8BF6-4ACF-A853-7B3F8CD3ED71}" type="pres">
      <dgm:prSet presAssocID="{EB8CD252-3D66-4CF7-868B-F6750D563B71}" presName="singleCenter" presStyleLbl="node1" presStyleIdx="0" presStyleCnt="7">
        <dgm:presLayoutVars>
          <dgm:chMax val="7"/>
          <dgm:chPref val="7"/>
        </dgm:presLayoutVars>
      </dgm:prSet>
      <dgm:spPr/>
    </dgm:pt>
    <dgm:pt modelId="{5F622BD4-DE44-4469-9EE4-1FE203F6D5A1}" type="pres">
      <dgm:prSet presAssocID="{721F0668-EC41-4FCF-92EC-9FB0A105C50A}" presName="Name56" presStyleLbl="parChTrans1D2" presStyleIdx="0" presStyleCnt="6"/>
      <dgm:spPr/>
    </dgm:pt>
    <dgm:pt modelId="{87AFD45A-C952-418F-94E7-FB409154F686}" type="pres">
      <dgm:prSet presAssocID="{D0162767-928C-4394-AD43-89B54111CBE6}" presName="text0" presStyleLbl="node1" presStyleIdx="1" presStyleCnt="7" custScaleX="130140">
        <dgm:presLayoutVars>
          <dgm:bulletEnabled val="1"/>
        </dgm:presLayoutVars>
      </dgm:prSet>
      <dgm:spPr/>
    </dgm:pt>
    <dgm:pt modelId="{2D90A1FF-BC9D-46EA-A4F7-927C3070AC09}" type="pres">
      <dgm:prSet presAssocID="{5B128D61-00BE-40CB-8A02-20F3A375E2AB}" presName="Name56" presStyleLbl="parChTrans1D2" presStyleIdx="1" presStyleCnt="6"/>
      <dgm:spPr/>
    </dgm:pt>
    <dgm:pt modelId="{EAE7DA60-77D4-4BA4-AA3F-376CDE05A004}" type="pres">
      <dgm:prSet presAssocID="{A5407428-590C-459E-9F22-2E055186ABB6}" presName="text0" presStyleLbl="node1" presStyleIdx="2" presStyleCnt="7" custScaleX="133772">
        <dgm:presLayoutVars>
          <dgm:bulletEnabled val="1"/>
        </dgm:presLayoutVars>
      </dgm:prSet>
      <dgm:spPr/>
    </dgm:pt>
    <dgm:pt modelId="{005CD1A9-819D-4CBE-B070-5146B86AB89C}" type="pres">
      <dgm:prSet presAssocID="{8400C2CA-117F-43FE-9D7D-CB298B3F1D29}" presName="Name56" presStyleLbl="parChTrans1D2" presStyleIdx="2" presStyleCnt="6"/>
      <dgm:spPr/>
    </dgm:pt>
    <dgm:pt modelId="{92713826-C5CB-4227-BA16-2B6BCA2DE7AB}" type="pres">
      <dgm:prSet presAssocID="{E83FB927-5BFF-4FC1-AECF-4CC14098BA8B}" presName="text0" presStyleLbl="node1" presStyleIdx="3" presStyleCnt="7" custScaleX="134138">
        <dgm:presLayoutVars>
          <dgm:bulletEnabled val="1"/>
        </dgm:presLayoutVars>
      </dgm:prSet>
      <dgm:spPr/>
    </dgm:pt>
    <dgm:pt modelId="{D4266D48-B3CA-448E-B6D1-22608F6A0757}" type="pres">
      <dgm:prSet presAssocID="{F2A00480-A5AE-4798-90E5-C8A02495308B}" presName="Name56" presStyleLbl="parChTrans1D2" presStyleIdx="3" presStyleCnt="6"/>
      <dgm:spPr/>
    </dgm:pt>
    <dgm:pt modelId="{8EAE3B55-DCCC-48D4-B722-B7D3EF5DD732}" type="pres">
      <dgm:prSet presAssocID="{D14CFF35-2712-447F-9B40-5CFD0BACEB3E}" presName="text0" presStyleLbl="node1" presStyleIdx="4" presStyleCnt="7" custScaleX="123569">
        <dgm:presLayoutVars>
          <dgm:bulletEnabled val="1"/>
        </dgm:presLayoutVars>
      </dgm:prSet>
      <dgm:spPr/>
    </dgm:pt>
    <dgm:pt modelId="{E564C19A-5CB2-472A-86ED-0495615A08C0}" type="pres">
      <dgm:prSet presAssocID="{67292BA5-9052-42F2-BE51-5FC9E3865F35}" presName="Name56" presStyleLbl="parChTrans1D2" presStyleIdx="4" presStyleCnt="6"/>
      <dgm:spPr/>
    </dgm:pt>
    <dgm:pt modelId="{31C289B9-06A4-4630-9113-16ABD72B7946}" type="pres">
      <dgm:prSet presAssocID="{43C77EB2-47A9-44D8-BD3B-0830B40320C4}" presName="text0" presStyleLbl="node1" presStyleIdx="5" presStyleCnt="7" custScaleX="121566" custScaleY="102765">
        <dgm:presLayoutVars>
          <dgm:bulletEnabled val="1"/>
        </dgm:presLayoutVars>
      </dgm:prSet>
      <dgm:spPr/>
    </dgm:pt>
    <dgm:pt modelId="{D5D292DA-D988-4DDD-B8EA-027C09FE4C78}" type="pres">
      <dgm:prSet presAssocID="{62263DE1-86E7-48AC-BA78-12C63FB897E8}" presName="Name56" presStyleLbl="parChTrans1D2" presStyleIdx="5" presStyleCnt="6"/>
      <dgm:spPr/>
    </dgm:pt>
    <dgm:pt modelId="{F06A2300-D2B9-4203-98DC-98898969C48C}" type="pres">
      <dgm:prSet presAssocID="{414A6946-CB48-4700-A67F-B7138221265E}" presName="text0" presStyleLbl="node1" presStyleIdx="6" presStyleCnt="7" custScaleX="115364">
        <dgm:presLayoutVars>
          <dgm:bulletEnabled val="1"/>
        </dgm:presLayoutVars>
      </dgm:prSet>
      <dgm:spPr/>
    </dgm:pt>
  </dgm:ptLst>
  <dgm:cxnLst>
    <dgm:cxn modelId="{A5113E06-AB98-4370-81A9-174CB3F96508}" type="presOf" srcId="{5B128D61-00BE-40CB-8A02-20F3A375E2AB}" destId="{2D90A1FF-BC9D-46EA-A4F7-927C3070AC09}" srcOrd="0" destOrd="0" presId="urn:microsoft.com/office/officeart/2008/layout/RadialCluster"/>
    <dgm:cxn modelId="{47099606-8808-499A-827D-D879F8B97631}" srcId="{EB8CD252-3D66-4CF7-868B-F6750D563B71}" destId="{43C77EB2-47A9-44D8-BD3B-0830B40320C4}" srcOrd="4" destOrd="0" parTransId="{67292BA5-9052-42F2-BE51-5FC9E3865F35}" sibTransId="{3DD8D5EB-5A36-42DC-80D0-D422CA557D2E}"/>
    <dgm:cxn modelId="{B6E2CD0E-89EE-4A3F-9CCC-9D762E47BC88}" type="presOf" srcId="{D14CFF35-2712-447F-9B40-5CFD0BACEB3E}" destId="{8EAE3B55-DCCC-48D4-B722-B7D3EF5DD732}" srcOrd="0" destOrd="0" presId="urn:microsoft.com/office/officeart/2008/layout/RadialCluster"/>
    <dgm:cxn modelId="{A5EDF612-934B-477D-A3A8-0C84551F145E}" srcId="{EB8CD252-3D66-4CF7-868B-F6750D563B71}" destId="{A5407428-590C-459E-9F22-2E055186ABB6}" srcOrd="1" destOrd="0" parTransId="{5B128D61-00BE-40CB-8A02-20F3A375E2AB}" sibTransId="{C4E4D711-7555-44F9-91D1-2C92AE585855}"/>
    <dgm:cxn modelId="{E2BAD21A-2218-480F-AC6B-72659A93D008}" type="presOf" srcId="{EB8CD252-3D66-4CF7-868B-F6750D563B71}" destId="{5AD13E48-8BF6-4ACF-A853-7B3F8CD3ED71}" srcOrd="0" destOrd="0" presId="urn:microsoft.com/office/officeart/2008/layout/RadialCluster"/>
    <dgm:cxn modelId="{7A863C1B-BE3E-47EA-8961-BEC808BEE3B9}" srcId="{EB8CD252-3D66-4CF7-868B-F6750D563B71}" destId="{414A6946-CB48-4700-A67F-B7138221265E}" srcOrd="5" destOrd="0" parTransId="{62263DE1-86E7-48AC-BA78-12C63FB897E8}" sibTransId="{0D4CF163-2B3C-4AEF-B4A4-3811EC5C61C2}"/>
    <dgm:cxn modelId="{7ACA103E-6B69-42E8-8749-688F7EB690F8}" type="presOf" srcId="{43C77EB2-47A9-44D8-BD3B-0830B40320C4}" destId="{31C289B9-06A4-4630-9113-16ABD72B7946}" srcOrd="0" destOrd="0" presId="urn:microsoft.com/office/officeart/2008/layout/RadialCluster"/>
    <dgm:cxn modelId="{AAAB9D43-6651-4854-9D31-E48719D62DC8}" type="presOf" srcId="{A5407428-590C-459E-9F22-2E055186ABB6}" destId="{EAE7DA60-77D4-4BA4-AA3F-376CDE05A004}" srcOrd="0" destOrd="0" presId="urn:microsoft.com/office/officeart/2008/layout/RadialCluster"/>
    <dgm:cxn modelId="{BF9B1E6D-E119-43FE-9035-FF327814B4C7}" type="presOf" srcId="{10F02C08-05A3-4B4A-B131-C1C3971A891C}" destId="{D8D4920F-FAAB-4D12-873F-FA1E8906B264}" srcOrd="0" destOrd="0" presId="urn:microsoft.com/office/officeart/2008/layout/RadialCluster"/>
    <dgm:cxn modelId="{CB07AB6E-A92D-44DD-B898-0F1C16DECA2C}" type="presOf" srcId="{E83FB927-5BFF-4FC1-AECF-4CC14098BA8B}" destId="{92713826-C5CB-4227-BA16-2B6BCA2DE7AB}" srcOrd="0" destOrd="0" presId="urn:microsoft.com/office/officeart/2008/layout/RadialCluster"/>
    <dgm:cxn modelId="{8E771672-E0FA-45EB-9F5A-AB3BD3BE44BF}" type="presOf" srcId="{67292BA5-9052-42F2-BE51-5FC9E3865F35}" destId="{E564C19A-5CB2-472A-86ED-0495615A08C0}" srcOrd="0" destOrd="0" presId="urn:microsoft.com/office/officeart/2008/layout/RadialCluster"/>
    <dgm:cxn modelId="{C3057A57-D49F-4DFF-92FA-46825B86AEFE}" srcId="{EB8CD252-3D66-4CF7-868B-F6750D563B71}" destId="{D14CFF35-2712-447F-9B40-5CFD0BACEB3E}" srcOrd="3" destOrd="0" parTransId="{F2A00480-A5AE-4798-90E5-C8A02495308B}" sibTransId="{85F575FA-B679-4209-8AE0-7F86BEAA9C33}"/>
    <dgm:cxn modelId="{2D0AB57C-073F-45EF-BEDF-BFB46243EE9E}" srcId="{10F02C08-05A3-4B4A-B131-C1C3971A891C}" destId="{EB8CD252-3D66-4CF7-868B-F6750D563B71}" srcOrd="0" destOrd="0" parTransId="{26E54B1A-7CE0-4EA5-AAE5-98001AED6E83}" sibTransId="{0F405865-9AD4-4E75-8C55-19DC6823D8AE}"/>
    <dgm:cxn modelId="{8FAC237F-806A-4479-9A53-7FD63EBB3E18}" type="presOf" srcId="{8400C2CA-117F-43FE-9D7D-CB298B3F1D29}" destId="{005CD1A9-819D-4CBE-B070-5146B86AB89C}" srcOrd="0" destOrd="0" presId="urn:microsoft.com/office/officeart/2008/layout/RadialCluster"/>
    <dgm:cxn modelId="{016EDAB4-E730-47E9-81FB-E3BDAA9ACB6D}" srcId="{EB8CD252-3D66-4CF7-868B-F6750D563B71}" destId="{E83FB927-5BFF-4FC1-AECF-4CC14098BA8B}" srcOrd="2" destOrd="0" parTransId="{8400C2CA-117F-43FE-9D7D-CB298B3F1D29}" sibTransId="{5D134DD5-FDBE-4D82-BB2C-E64E65C118E6}"/>
    <dgm:cxn modelId="{21A184BE-48F6-4ED8-9169-F361B0AC7F68}" type="presOf" srcId="{62263DE1-86E7-48AC-BA78-12C63FB897E8}" destId="{D5D292DA-D988-4DDD-B8EA-027C09FE4C78}" srcOrd="0" destOrd="0" presId="urn:microsoft.com/office/officeart/2008/layout/RadialCluster"/>
    <dgm:cxn modelId="{958BC7BF-573B-4B8F-B251-0012C9509A28}" type="presOf" srcId="{721F0668-EC41-4FCF-92EC-9FB0A105C50A}" destId="{5F622BD4-DE44-4469-9EE4-1FE203F6D5A1}" srcOrd="0" destOrd="0" presId="urn:microsoft.com/office/officeart/2008/layout/RadialCluster"/>
    <dgm:cxn modelId="{38B653C9-F9A0-4B25-9457-CE4550D73682}" srcId="{EB8CD252-3D66-4CF7-868B-F6750D563B71}" destId="{D0162767-928C-4394-AD43-89B54111CBE6}" srcOrd="0" destOrd="0" parTransId="{721F0668-EC41-4FCF-92EC-9FB0A105C50A}" sibTransId="{F3CCA75A-60E9-430C-B2EC-AE2A1E1F1318}"/>
    <dgm:cxn modelId="{E46B09D4-CC01-458D-88D9-A977FAFC3E40}" type="presOf" srcId="{414A6946-CB48-4700-A67F-B7138221265E}" destId="{F06A2300-D2B9-4203-98DC-98898969C48C}" srcOrd="0" destOrd="0" presId="urn:microsoft.com/office/officeart/2008/layout/RadialCluster"/>
    <dgm:cxn modelId="{8DCF53E9-A565-465A-BF2C-30A9E24B9BA0}" type="presOf" srcId="{D0162767-928C-4394-AD43-89B54111CBE6}" destId="{87AFD45A-C952-418F-94E7-FB409154F686}" srcOrd="0" destOrd="0" presId="urn:microsoft.com/office/officeart/2008/layout/RadialCluster"/>
    <dgm:cxn modelId="{78DD18F8-97E7-45A9-AFB4-EC935F7B9A13}" type="presOf" srcId="{F2A00480-A5AE-4798-90E5-C8A02495308B}" destId="{D4266D48-B3CA-448E-B6D1-22608F6A0757}" srcOrd="0" destOrd="0" presId="urn:microsoft.com/office/officeart/2008/layout/RadialCluster"/>
    <dgm:cxn modelId="{BC81F49E-AAF3-41BB-9AFE-AF3559104AB3}" type="presParOf" srcId="{D8D4920F-FAAB-4D12-873F-FA1E8906B264}" destId="{22A49508-C1D3-445D-8167-9E16C1BBDAE5}" srcOrd="0" destOrd="0" presId="urn:microsoft.com/office/officeart/2008/layout/RadialCluster"/>
    <dgm:cxn modelId="{47F2E420-4FEF-4CE6-A16C-9385CF020F62}" type="presParOf" srcId="{22A49508-C1D3-445D-8167-9E16C1BBDAE5}" destId="{5AD13E48-8BF6-4ACF-A853-7B3F8CD3ED71}" srcOrd="0" destOrd="0" presId="urn:microsoft.com/office/officeart/2008/layout/RadialCluster"/>
    <dgm:cxn modelId="{25896767-90AD-4314-9D4A-DBF3B6911627}" type="presParOf" srcId="{22A49508-C1D3-445D-8167-9E16C1BBDAE5}" destId="{5F622BD4-DE44-4469-9EE4-1FE203F6D5A1}" srcOrd="1" destOrd="0" presId="urn:microsoft.com/office/officeart/2008/layout/RadialCluster"/>
    <dgm:cxn modelId="{160BA40C-5C00-4F79-93D8-97D1C6B49B1F}" type="presParOf" srcId="{22A49508-C1D3-445D-8167-9E16C1BBDAE5}" destId="{87AFD45A-C952-418F-94E7-FB409154F686}" srcOrd="2" destOrd="0" presId="urn:microsoft.com/office/officeart/2008/layout/RadialCluster"/>
    <dgm:cxn modelId="{8B19FC58-89A1-4F71-8D2C-6EE3154D1FB5}" type="presParOf" srcId="{22A49508-C1D3-445D-8167-9E16C1BBDAE5}" destId="{2D90A1FF-BC9D-46EA-A4F7-927C3070AC09}" srcOrd="3" destOrd="0" presId="urn:microsoft.com/office/officeart/2008/layout/RadialCluster"/>
    <dgm:cxn modelId="{A12EB1E0-8CAE-4035-B271-AF445354F3E9}" type="presParOf" srcId="{22A49508-C1D3-445D-8167-9E16C1BBDAE5}" destId="{EAE7DA60-77D4-4BA4-AA3F-376CDE05A004}" srcOrd="4" destOrd="0" presId="urn:microsoft.com/office/officeart/2008/layout/RadialCluster"/>
    <dgm:cxn modelId="{C29989A2-914A-4EA7-984C-36A43225195C}" type="presParOf" srcId="{22A49508-C1D3-445D-8167-9E16C1BBDAE5}" destId="{005CD1A9-819D-4CBE-B070-5146B86AB89C}" srcOrd="5" destOrd="0" presId="urn:microsoft.com/office/officeart/2008/layout/RadialCluster"/>
    <dgm:cxn modelId="{6BE73BC7-D0DC-4C1C-B2BA-62D72F04720B}" type="presParOf" srcId="{22A49508-C1D3-445D-8167-9E16C1BBDAE5}" destId="{92713826-C5CB-4227-BA16-2B6BCA2DE7AB}" srcOrd="6" destOrd="0" presId="urn:microsoft.com/office/officeart/2008/layout/RadialCluster"/>
    <dgm:cxn modelId="{89ABF565-B64B-4209-A13F-25F07C0577E7}" type="presParOf" srcId="{22A49508-C1D3-445D-8167-9E16C1BBDAE5}" destId="{D4266D48-B3CA-448E-B6D1-22608F6A0757}" srcOrd="7" destOrd="0" presId="urn:microsoft.com/office/officeart/2008/layout/RadialCluster"/>
    <dgm:cxn modelId="{C2CE201D-DA57-4008-AA5B-F0424DD7C364}" type="presParOf" srcId="{22A49508-C1D3-445D-8167-9E16C1BBDAE5}" destId="{8EAE3B55-DCCC-48D4-B722-B7D3EF5DD732}" srcOrd="8" destOrd="0" presId="urn:microsoft.com/office/officeart/2008/layout/RadialCluster"/>
    <dgm:cxn modelId="{EC4C208D-4A6B-4439-BC87-C0A76FF50CFD}" type="presParOf" srcId="{22A49508-C1D3-445D-8167-9E16C1BBDAE5}" destId="{E564C19A-5CB2-472A-86ED-0495615A08C0}" srcOrd="9" destOrd="0" presId="urn:microsoft.com/office/officeart/2008/layout/RadialCluster"/>
    <dgm:cxn modelId="{9B3997CD-EACD-494D-9929-A7A489AB553F}" type="presParOf" srcId="{22A49508-C1D3-445D-8167-9E16C1BBDAE5}" destId="{31C289B9-06A4-4630-9113-16ABD72B7946}" srcOrd="10" destOrd="0" presId="urn:microsoft.com/office/officeart/2008/layout/RadialCluster"/>
    <dgm:cxn modelId="{3A159313-18EA-4A9D-B2AA-C6950C2F0F81}" type="presParOf" srcId="{22A49508-C1D3-445D-8167-9E16C1BBDAE5}" destId="{D5D292DA-D988-4DDD-B8EA-027C09FE4C78}" srcOrd="11" destOrd="0" presId="urn:microsoft.com/office/officeart/2008/layout/RadialCluster"/>
    <dgm:cxn modelId="{556E5A01-1A2F-4183-A5D2-10253C5E064F}" type="presParOf" srcId="{22A49508-C1D3-445D-8167-9E16C1BBDAE5}" destId="{F06A2300-D2B9-4203-98DC-98898969C48C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FD1251-A6F7-4BC7-A2C7-A2F48B34A03B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6DED79F-E9C5-4672-8A50-83B435FBB195}">
      <dgm:prSet phldrT="[Texto]"/>
      <dgm:spPr/>
      <dgm:t>
        <a:bodyPr/>
        <a:lstStyle/>
        <a:p>
          <a:r>
            <a:rPr lang="es-ES" dirty="0"/>
            <a:t>Identificación bacteriana ideal </a:t>
          </a:r>
        </a:p>
      </dgm:t>
    </dgm:pt>
    <dgm:pt modelId="{458A1C88-A880-4A11-9804-66B1A665D957}" type="parTrans" cxnId="{D6B4A64D-C6EF-4C9B-9E8E-B18697181B34}">
      <dgm:prSet/>
      <dgm:spPr/>
      <dgm:t>
        <a:bodyPr/>
        <a:lstStyle/>
        <a:p>
          <a:endParaRPr lang="es-ES"/>
        </a:p>
      </dgm:t>
    </dgm:pt>
    <dgm:pt modelId="{3631695B-1298-4A1A-AF9D-BA515AF7D4C6}" type="sibTrans" cxnId="{D6B4A64D-C6EF-4C9B-9E8E-B18697181B34}">
      <dgm:prSet/>
      <dgm:spPr/>
      <dgm:t>
        <a:bodyPr/>
        <a:lstStyle/>
        <a:p>
          <a:endParaRPr lang="es-ES"/>
        </a:p>
      </dgm:t>
    </dgm:pt>
    <dgm:pt modelId="{7982DEFA-2D97-4AAB-9421-8021F8BC9446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97%</a:t>
          </a:r>
          <a:endParaRPr lang="es-ES" sz="1050" dirty="0"/>
        </a:p>
      </dgm:t>
    </dgm:pt>
    <dgm:pt modelId="{827473F6-7CB0-49E0-9B5F-3FE522619760}" type="parTrans" cxnId="{2CBF15A6-202E-466D-B0CD-F300F4694B63}">
      <dgm:prSet/>
      <dgm:spPr/>
      <dgm:t>
        <a:bodyPr/>
        <a:lstStyle/>
        <a:p>
          <a:endParaRPr lang="es-ES"/>
        </a:p>
      </dgm:t>
    </dgm:pt>
    <dgm:pt modelId="{E954841B-9719-4FFE-BFCE-37FC5092321A}" type="sibTrans" cxnId="{2CBF15A6-202E-466D-B0CD-F300F4694B63}">
      <dgm:prSet/>
      <dgm:spPr/>
      <dgm:t>
        <a:bodyPr/>
        <a:lstStyle/>
        <a:p>
          <a:endParaRPr lang="es-ES"/>
        </a:p>
      </dgm:t>
    </dgm:pt>
    <dgm:pt modelId="{E7D6CBDB-3294-4099-9022-36CB04CB5C7F}">
      <dgm:prSet phldrT="[Texto]"/>
      <dgm:spPr/>
      <dgm:t>
        <a:bodyPr/>
        <a:lstStyle/>
        <a:p>
          <a:r>
            <a:rPr lang="es-EC" dirty="0"/>
            <a:t>Interpretación de las Pruebas de Sensibilidad </a:t>
          </a:r>
          <a:endParaRPr lang="es-ES" dirty="0"/>
        </a:p>
      </dgm:t>
    </dgm:pt>
    <dgm:pt modelId="{2D44A87F-4E66-4C44-8D0D-975A896A0ADD}" type="parTrans" cxnId="{DF2DF250-D01F-40E1-82C7-E88A8E2800F9}">
      <dgm:prSet/>
      <dgm:spPr/>
      <dgm:t>
        <a:bodyPr/>
        <a:lstStyle/>
        <a:p>
          <a:endParaRPr lang="es-ES"/>
        </a:p>
      </dgm:t>
    </dgm:pt>
    <dgm:pt modelId="{C97EF30A-98E5-4395-BF9F-B33C11F93EA3}" type="sibTrans" cxnId="{DF2DF250-D01F-40E1-82C7-E88A8E2800F9}">
      <dgm:prSet/>
      <dgm:spPr/>
      <dgm:t>
        <a:bodyPr/>
        <a:lstStyle/>
        <a:p>
          <a:endParaRPr lang="es-ES"/>
        </a:p>
      </dgm:t>
    </dgm:pt>
    <dgm:pt modelId="{5A23F916-445B-4916-B13B-51A5B2683A9E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Errores </a:t>
          </a:r>
          <a:r>
            <a:rPr lang="es-ES" sz="1050" b="1" dirty="0" err="1"/>
            <a:t>Vma</a:t>
          </a:r>
          <a:r>
            <a:rPr lang="es-ES" sz="1050" b="1" dirty="0"/>
            <a:t> (6); </a:t>
          </a:r>
          <a:r>
            <a:rPr lang="es-ES" sz="1050" b="1" dirty="0" err="1"/>
            <a:t>Ma</a:t>
          </a:r>
          <a:r>
            <a:rPr lang="es-ES" sz="1050" b="1" dirty="0"/>
            <a:t> (12); Mi (15)</a:t>
          </a:r>
          <a:endParaRPr lang="es-ES" sz="1050" dirty="0"/>
        </a:p>
      </dgm:t>
    </dgm:pt>
    <dgm:pt modelId="{F49D21F1-8309-4046-8F24-30EF550FC42F}" type="parTrans" cxnId="{9946D48E-0D40-45BC-B5D5-6EB381B1DBCC}">
      <dgm:prSet/>
      <dgm:spPr/>
      <dgm:t>
        <a:bodyPr/>
        <a:lstStyle/>
        <a:p>
          <a:endParaRPr lang="es-ES"/>
        </a:p>
      </dgm:t>
    </dgm:pt>
    <dgm:pt modelId="{ED5C50FD-90E8-4A79-9EDD-775E803C5863}" type="sibTrans" cxnId="{9946D48E-0D40-45BC-B5D5-6EB381B1DBCC}">
      <dgm:prSet/>
      <dgm:spPr/>
      <dgm:t>
        <a:bodyPr/>
        <a:lstStyle/>
        <a:p>
          <a:endParaRPr lang="es-ES"/>
        </a:p>
      </dgm:t>
    </dgm:pt>
    <dgm:pt modelId="{FD4FA504-C4D1-441B-AB23-149310789D21}">
      <dgm:prSet phldrT="[Texto]"/>
      <dgm:spPr/>
      <dgm:t>
        <a:bodyPr/>
        <a:lstStyle/>
        <a:p>
          <a:r>
            <a:rPr lang="es-ES" dirty="0"/>
            <a:t>Mecanismo resistencia inferido</a:t>
          </a:r>
        </a:p>
      </dgm:t>
    </dgm:pt>
    <dgm:pt modelId="{89E0F92B-1A83-4EBE-BD3E-4265E5A45390}" type="parTrans" cxnId="{5CBEBA0B-5495-4723-8B53-35390D269459}">
      <dgm:prSet/>
      <dgm:spPr/>
      <dgm:t>
        <a:bodyPr/>
        <a:lstStyle/>
        <a:p>
          <a:endParaRPr lang="es-ES"/>
        </a:p>
      </dgm:t>
    </dgm:pt>
    <dgm:pt modelId="{9C8447E4-7665-4466-9A7D-8B6CC63C8D46}" type="sibTrans" cxnId="{5CBEBA0B-5495-4723-8B53-35390D269459}">
      <dgm:prSet/>
      <dgm:spPr/>
      <dgm:t>
        <a:bodyPr/>
        <a:lstStyle/>
        <a:p>
          <a:endParaRPr lang="es-ES"/>
        </a:p>
      </dgm:t>
    </dgm:pt>
    <dgm:pt modelId="{0BC16B5F-3BF0-4D93-B178-562CADDDB513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12 días</a:t>
          </a:r>
          <a:endParaRPr lang="es-ES" sz="1050" dirty="0"/>
        </a:p>
      </dgm:t>
    </dgm:pt>
    <dgm:pt modelId="{AD4DE89A-E5E9-4948-B2BF-BECAE1AA6034}" type="parTrans" cxnId="{218C0C81-0AED-4E32-B5DC-CCF600CBC93B}">
      <dgm:prSet/>
      <dgm:spPr/>
      <dgm:t>
        <a:bodyPr/>
        <a:lstStyle/>
        <a:p>
          <a:endParaRPr lang="es-ES"/>
        </a:p>
      </dgm:t>
    </dgm:pt>
    <dgm:pt modelId="{59DFB58A-AB5D-4E99-B49C-807E34EB145A}" type="sibTrans" cxnId="{218C0C81-0AED-4E32-B5DC-CCF600CBC93B}">
      <dgm:prSet/>
      <dgm:spPr/>
      <dgm:t>
        <a:bodyPr/>
        <a:lstStyle/>
        <a:p>
          <a:endParaRPr lang="es-ES"/>
        </a:p>
      </dgm:t>
    </dgm:pt>
    <dgm:pt modelId="{E9FC4CF1-7E73-458B-B167-ADA220E57E20}">
      <dgm:prSet phldrT="[Texto]"/>
      <dgm:spPr/>
      <dgm:t>
        <a:bodyPr/>
        <a:lstStyle/>
        <a:p>
          <a:r>
            <a:rPr lang="es-ES" dirty="0"/>
            <a:t>Tiempo de respuesta</a:t>
          </a:r>
        </a:p>
      </dgm:t>
    </dgm:pt>
    <dgm:pt modelId="{A9756E67-32CD-41E4-AF8E-4856751C1A5F}" type="parTrans" cxnId="{540D22BA-7D11-4796-B113-4C1C99CDE7E4}">
      <dgm:prSet/>
      <dgm:spPr/>
      <dgm:t>
        <a:bodyPr/>
        <a:lstStyle/>
        <a:p>
          <a:endParaRPr lang="es-ES"/>
        </a:p>
      </dgm:t>
    </dgm:pt>
    <dgm:pt modelId="{4F3E458B-B8B1-4575-8A92-9E22AB639777}" type="sibTrans" cxnId="{540D22BA-7D11-4796-B113-4C1C99CDE7E4}">
      <dgm:prSet/>
      <dgm:spPr/>
      <dgm:t>
        <a:bodyPr/>
        <a:lstStyle/>
        <a:p>
          <a:endParaRPr lang="es-ES"/>
        </a:p>
      </dgm:t>
    </dgm:pt>
    <dgm:pt modelId="{3AAFA1AA-D74F-4701-8A24-E9F7F87C830E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66%</a:t>
          </a:r>
          <a:endParaRPr lang="es-ES" sz="1050" dirty="0"/>
        </a:p>
      </dgm:t>
    </dgm:pt>
    <dgm:pt modelId="{5C499474-76AF-4282-9502-56D7A97D9339}" type="parTrans" cxnId="{C9ABFDEE-01BF-433A-AFA2-8F81236F00E4}">
      <dgm:prSet/>
      <dgm:spPr/>
      <dgm:t>
        <a:bodyPr/>
        <a:lstStyle/>
        <a:p>
          <a:endParaRPr lang="es-ES"/>
        </a:p>
      </dgm:t>
    </dgm:pt>
    <dgm:pt modelId="{6AA95828-2A91-403E-AC47-7A7F37ECB4A3}" type="sibTrans" cxnId="{C9ABFDEE-01BF-433A-AFA2-8F81236F00E4}">
      <dgm:prSet/>
      <dgm:spPr/>
      <dgm:t>
        <a:bodyPr/>
        <a:lstStyle/>
        <a:p>
          <a:endParaRPr lang="es-ES"/>
        </a:p>
      </dgm:t>
    </dgm:pt>
    <dgm:pt modelId="{51ADFC8C-246C-4250-891D-90506875C609}">
      <dgm:prSet custT="1"/>
      <dgm:spPr/>
      <dgm:t>
        <a:bodyPr/>
        <a:lstStyle/>
        <a:p>
          <a:r>
            <a:rPr lang="es-ES" sz="1050"/>
            <a:t>Complejidad 2: </a:t>
          </a:r>
          <a:r>
            <a:rPr lang="es-ES" sz="1050" b="1"/>
            <a:t>99%</a:t>
          </a:r>
          <a:endParaRPr lang="es-EC" sz="1050" b="1" dirty="0"/>
        </a:p>
      </dgm:t>
    </dgm:pt>
    <dgm:pt modelId="{C94FFB0E-BD49-4DB1-8E36-43E4A8FA27EE}" type="parTrans" cxnId="{141BE23B-00E4-4D07-822E-51161BB68277}">
      <dgm:prSet/>
      <dgm:spPr/>
      <dgm:t>
        <a:bodyPr/>
        <a:lstStyle/>
        <a:p>
          <a:endParaRPr lang="es-ES"/>
        </a:p>
      </dgm:t>
    </dgm:pt>
    <dgm:pt modelId="{21ED444F-BA0B-44A7-A4C1-4643463AE4B0}" type="sibTrans" cxnId="{141BE23B-00E4-4D07-822E-51161BB68277}">
      <dgm:prSet/>
      <dgm:spPr/>
      <dgm:t>
        <a:bodyPr/>
        <a:lstStyle/>
        <a:p>
          <a:endParaRPr lang="es-ES"/>
        </a:p>
      </dgm:t>
    </dgm:pt>
    <dgm:pt modelId="{AF51079D-8D6F-4C59-B2ED-EF7682D2A422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Errores </a:t>
          </a:r>
          <a:r>
            <a:rPr lang="es-ES" sz="1050" b="1" dirty="0" err="1"/>
            <a:t>Vma</a:t>
          </a:r>
          <a:r>
            <a:rPr lang="es-ES" sz="1050" b="1" dirty="0"/>
            <a:t> (32); </a:t>
          </a:r>
          <a:r>
            <a:rPr lang="es-ES" sz="1050" b="1" dirty="0" err="1"/>
            <a:t>Ma</a:t>
          </a:r>
          <a:r>
            <a:rPr lang="es-ES" sz="1050" b="1" dirty="0"/>
            <a:t> (27); Mi (31</a:t>
          </a:r>
          <a:endParaRPr lang="es-EC" sz="1050" dirty="0"/>
        </a:p>
      </dgm:t>
    </dgm:pt>
    <dgm:pt modelId="{8F9A603E-5FA6-4287-B316-F54ABE21B0BC}" type="parTrans" cxnId="{730E3A27-F4A9-44FE-8B84-1A53CE26D1EF}">
      <dgm:prSet/>
      <dgm:spPr/>
      <dgm:t>
        <a:bodyPr/>
        <a:lstStyle/>
        <a:p>
          <a:endParaRPr lang="es-ES"/>
        </a:p>
      </dgm:t>
    </dgm:pt>
    <dgm:pt modelId="{8DB3352D-AFE9-4D0C-A2A8-B077A5CC5EAF}" type="sibTrans" cxnId="{730E3A27-F4A9-44FE-8B84-1A53CE26D1EF}">
      <dgm:prSet/>
      <dgm:spPr/>
      <dgm:t>
        <a:bodyPr/>
        <a:lstStyle/>
        <a:p>
          <a:endParaRPr lang="es-ES"/>
        </a:p>
      </dgm:t>
    </dgm:pt>
    <dgm:pt modelId="{1AC74D61-3953-48AD-B93A-C4BF629A33C7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85%</a:t>
          </a:r>
        </a:p>
      </dgm:t>
    </dgm:pt>
    <dgm:pt modelId="{FC644494-3C93-4665-9812-17F7F89B52DC}" type="parTrans" cxnId="{F0ADA785-103F-47EA-BDBB-50A284F07C57}">
      <dgm:prSet/>
      <dgm:spPr/>
      <dgm:t>
        <a:bodyPr/>
        <a:lstStyle/>
        <a:p>
          <a:endParaRPr lang="es-ES"/>
        </a:p>
      </dgm:t>
    </dgm:pt>
    <dgm:pt modelId="{8C4AD721-F8D2-4ACE-B781-A1166628856A}" type="sibTrans" cxnId="{F0ADA785-103F-47EA-BDBB-50A284F07C57}">
      <dgm:prSet/>
      <dgm:spPr/>
      <dgm:t>
        <a:bodyPr/>
        <a:lstStyle/>
        <a:p>
          <a:endParaRPr lang="es-ES"/>
        </a:p>
      </dgm:t>
    </dgm:pt>
    <dgm:pt modelId="{E26024D9-8C5F-48B0-98D3-6552B6271908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12 días</a:t>
          </a:r>
        </a:p>
      </dgm:t>
    </dgm:pt>
    <dgm:pt modelId="{546948A6-4F64-4200-ABCE-B447A00885B2}" type="parTrans" cxnId="{889DB72F-3D9B-418D-A560-BB5847C8AE90}">
      <dgm:prSet/>
      <dgm:spPr/>
      <dgm:t>
        <a:bodyPr/>
        <a:lstStyle/>
        <a:p>
          <a:endParaRPr lang="es-ES"/>
        </a:p>
      </dgm:t>
    </dgm:pt>
    <dgm:pt modelId="{13043C58-271B-43FF-8EC2-28761827AB50}" type="sibTrans" cxnId="{889DB72F-3D9B-418D-A560-BB5847C8AE90}">
      <dgm:prSet/>
      <dgm:spPr/>
      <dgm:t>
        <a:bodyPr/>
        <a:lstStyle/>
        <a:p>
          <a:endParaRPr lang="es-ES"/>
        </a:p>
      </dgm:t>
    </dgm:pt>
    <dgm:pt modelId="{F1028FA1-01F2-446E-9D22-BB0AD40304ED}" type="pres">
      <dgm:prSet presAssocID="{B7FD1251-A6F7-4BC7-A2C7-A2F48B34A03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AC4C223-5234-42DB-BD1E-1004390848EF}" type="pres">
      <dgm:prSet presAssocID="{B7FD1251-A6F7-4BC7-A2C7-A2F48B34A03B}" presName="children" presStyleCnt="0"/>
      <dgm:spPr/>
    </dgm:pt>
    <dgm:pt modelId="{33212F7F-55E6-42D8-AB20-0BDDF7EFAD32}" type="pres">
      <dgm:prSet presAssocID="{B7FD1251-A6F7-4BC7-A2C7-A2F48B34A03B}" presName="child1group" presStyleCnt="0"/>
      <dgm:spPr/>
    </dgm:pt>
    <dgm:pt modelId="{0221ED0A-0E1E-4973-8402-97B43B1EF3F5}" type="pres">
      <dgm:prSet presAssocID="{B7FD1251-A6F7-4BC7-A2C7-A2F48B34A03B}" presName="child1" presStyleLbl="bgAcc1" presStyleIdx="0" presStyleCnt="4" custScaleX="115233" custLinFactNeighborX="559" custLinFactNeighborY="9531"/>
      <dgm:spPr/>
    </dgm:pt>
    <dgm:pt modelId="{E00459BE-2B3D-4E74-A33D-A58F990B965A}" type="pres">
      <dgm:prSet presAssocID="{B7FD1251-A6F7-4BC7-A2C7-A2F48B34A03B}" presName="child1Text" presStyleLbl="bgAcc1" presStyleIdx="0" presStyleCnt="4">
        <dgm:presLayoutVars>
          <dgm:bulletEnabled val="1"/>
        </dgm:presLayoutVars>
      </dgm:prSet>
      <dgm:spPr/>
    </dgm:pt>
    <dgm:pt modelId="{1DE9BFC9-ED84-4973-B007-F8D4FA0D2612}" type="pres">
      <dgm:prSet presAssocID="{B7FD1251-A6F7-4BC7-A2C7-A2F48B34A03B}" presName="child2group" presStyleCnt="0"/>
      <dgm:spPr/>
    </dgm:pt>
    <dgm:pt modelId="{1D8C8535-C5D5-4D49-A6DA-EAEC3A3E93E4}" type="pres">
      <dgm:prSet presAssocID="{B7FD1251-A6F7-4BC7-A2C7-A2F48B34A03B}" presName="child2" presStyleLbl="bgAcc1" presStyleIdx="1" presStyleCnt="4" custScaleX="129879" custLinFactNeighborX="19690" custLinFactNeighborY="10405"/>
      <dgm:spPr/>
    </dgm:pt>
    <dgm:pt modelId="{63CF4A08-6849-4742-B43D-138220C8B627}" type="pres">
      <dgm:prSet presAssocID="{B7FD1251-A6F7-4BC7-A2C7-A2F48B34A03B}" presName="child2Text" presStyleLbl="bgAcc1" presStyleIdx="1" presStyleCnt="4">
        <dgm:presLayoutVars>
          <dgm:bulletEnabled val="1"/>
        </dgm:presLayoutVars>
      </dgm:prSet>
      <dgm:spPr/>
    </dgm:pt>
    <dgm:pt modelId="{1AE2BD52-A2B7-4757-8C2C-1AC09A3C6EE4}" type="pres">
      <dgm:prSet presAssocID="{B7FD1251-A6F7-4BC7-A2C7-A2F48B34A03B}" presName="child3group" presStyleCnt="0"/>
      <dgm:spPr/>
    </dgm:pt>
    <dgm:pt modelId="{315AF7F5-CEBE-4FE7-A490-E23813199D05}" type="pres">
      <dgm:prSet presAssocID="{B7FD1251-A6F7-4BC7-A2C7-A2F48B34A03B}" presName="child3" presStyleLbl="bgAcc1" presStyleIdx="2" presStyleCnt="4" custScaleX="126819" custLinFactNeighborX="26634" custLinFactNeighborY="288"/>
      <dgm:spPr/>
    </dgm:pt>
    <dgm:pt modelId="{1FC7A4D2-7417-4D0B-8C47-0E815905A8C4}" type="pres">
      <dgm:prSet presAssocID="{B7FD1251-A6F7-4BC7-A2C7-A2F48B34A03B}" presName="child3Text" presStyleLbl="bgAcc1" presStyleIdx="2" presStyleCnt="4">
        <dgm:presLayoutVars>
          <dgm:bulletEnabled val="1"/>
        </dgm:presLayoutVars>
      </dgm:prSet>
      <dgm:spPr/>
    </dgm:pt>
    <dgm:pt modelId="{64E4ED98-FA39-48BF-A24E-B66F1E3069D5}" type="pres">
      <dgm:prSet presAssocID="{B7FD1251-A6F7-4BC7-A2C7-A2F48B34A03B}" presName="child4group" presStyleCnt="0"/>
      <dgm:spPr/>
    </dgm:pt>
    <dgm:pt modelId="{D14191AD-F3F4-4136-ACE1-C024233AF2D4}" type="pres">
      <dgm:prSet presAssocID="{B7FD1251-A6F7-4BC7-A2C7-A2F48B34A03B}" presName="child4" presStyleLbl="bgAcc1" presStyleIdx="3" presStyleCnt="4" custScaleX="115233"/>
      <dgm:spPr/>
    </dgm:pt>
    <dgm:pt modelId="{A517E58B-22B1-49E5-9094-E609E8EE9934}" type="pres">
      <dgm:prSet presAssocID="{B7FD1251-A6F7-4BC7-A2C7-A2F48B34A03B}" presName="child4Text" presStyleLbl="bgAcc1" presStyleIdx="3" presStyleCnt="4">
        <dgm:presLayoutVars>
          <dgm:bulletEnabled val="1"/>
        </dgm:presLayoutVars>
      </dgm:prSet>
      <dgm:spPr/>
    </dgm:pt>
    <dgm:pt modelId="{D1B3AD04-50A1-4CA0-B744-E73F6B0C0DFE}" type="pres">
      <dgm:prSet presAssocID="{B7FD1251-A6F7-4BC7-A2C7-A2F48B34A03B}" presName="childPlaceholder" presStyleCnt="0"/>
      <dgm:spPr/>
    </dgm:pt>
    <dgm:pt modelId="{778EAAAE-8668-4A3A-BC41-4993F802A75B}" type="pres">
      <dgm:prSet presAssocID="{B7FD1251-A6F7-4BC7-A2C7-A2F48B34A03B}" presName="circle" presStyleCnt="0"/>
      <dgm:spPr/>
    </dgm:pt>
    <dgm:pt modelId="{971F5436-1AF8-4279-99FF-B45F35C20DA1}" type="pres">
      <dgm:prSet presAssocID="{B7FD1251-A6F7-4BC7-A2C7-A2F48B34A03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597BEE5-67C6-488A-921B-15D05DF8AF57}" type="pres">
      <dgm:prSet presAssocID="{B7FD1251-A6F7-4BC7-A2C7-A2F48B34A03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6DB7848-0EBF-4CF0-B2CA-36917600607B}" type="pres">
      <dgm:prSet presAssocID="{B7FD1251-A6F7-4BC7-A2C7-A2F48B34A03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F4CA861-569B-4AA6-B4AE-E4FB61DA3A4A}" type="pres">
      <dgm:prSet presAssocID="{B7FD1251-A6F7-4BC7-A2C7-A2F48B34A03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FE8C231-AA95-40F2-9A33-1BC9D82AB780}" type="pres">
      <dgm:prSet presAssocID="{B7FD1251-A6F7-4BC7-A2C7-A2F48B34A03B}" presName="quadrantPlaceholder" presStyleCnt="0"/>
      <dgm:spPr/>
    </dgm:pt>
    <dgm:pt modelId="{3BEE8C29-8BCA-4058-84B2-7C0F155DA989}" type="pres">
      <dgm:prSet presAssocID="{B7FD1251-A6F7-4BC7-A2C7-A2F48B34A03B}" presName="center1" presStyleLbl="fgShp" presStyleIdx="0" presStyleCnt="2"/>
      <dgm:spPr/>
    </dgm:pt>
    <dgm:pt modelId="{43DB1CB5-8873-42DC-9713-A75E57C9A917}" type="pres">
      <dgm:prSet presAssocID="{B7FD1251-A6F7-4BC7-A2C7-A2F48B34A03B}" presName="center2" presStyleLbl="fgShp" presStyleIdx="1" presStyleCnt="2"/>
      <dgm:spPr/>
    </dgm:pt>
  </dgm:ptLst>
  <dgm:cxnLst>
    <dgm:cxn modelId="{5CBEBA0B-5495-4723-8B53-35390D269459}" srcId="{B7FD1251-A6F7-4BC7-A2C7-A2F48B34A03B}" destId="{FD4FA504-C4D1-441B-AB23-149310789D21}" srcOrd="2" destOrd="0" parTransId="{89E0F92B-1A83-4EBE-BD3E-4265E5A45390}" sibTransId="{9C8447E4-7665-4466-9A7D-8B6CC63C8D46}"/>
    <dgm:cxn modelId="{B39C2F15-CE41-4260-A1FE-FCE8F78AD3C9}" type="presOf" srcId="{5A23F916-445B-4916-B13B-51A5B2683A9E}" destId="{63CF4A08-6849-4742-B43D-138220C8B627}" srcOrd="1" destOrd="0" presId="urn:microsoft.com/office/officeart/2005/8/layout/cycle4"/>
    <dgm:cxn modelId="{D7E7D224-E774-44B3-AC3E-1EC41F42245C}" type="presOf" srcId="{7982DEFA-2D97-4AAB-9421-8021F8BC9446}" destId="{0221ED0A-0E1E-4973-8402-97B43B1EF3F5}" srcOrd="0" destOrd="0" presId="urn:microsoft.com/office/officeart/2005/8/layout/cycle4"/>
    <dgm:cxn modelId="{730E3A27-F4A9-44FE-8B84-1A53CE26D1EF}" srcId="{E7D6CBDB-3294-4099-9022-36CB04CB5C7F}" destId="{AF51079D-8D6F-4C59-B2ED-EF7682D2A422}" srcOrd="1" destOrd="0" parTransId="{8F9A603E-5FA6-4287-B316-F54ABE21B0BC}" sibTransId="{8DB3352D-AFE9-4D0C-A2A8-B077A5CC5EAF}"/>
    <dgm:cxn modelId="{8DC3BC28-4B37-417A-82CE-126717851186}" type="presOf" srcId="{3AAFA1AA-D74F-4701-8A24-E9F7F87C830E}" destId="{D14191AD-F3F4-4136-ACE1-C024233AF2D4}" srcOrd="0" destOrd="0" presId="urn:microsoft.com/office/officeart/2005/8/layout/cycle4"/>
    <dgm:cxn modelId="{4AEE9F2B-8DD7-4C89-ABD6-1B47434293EF}" type="presOf" srcId="{FD4FA504-C4D1-441B-AB23-149310789D21}" destId="{96DB7848-0EBF-4CF0-B2CA-36917600607B}" srcOrd="0" destOrd="0" presId="urn:microsoft.com/office/officeart/2005/8/layout/cycle4"/>
    <dgm:cxn modelId="{889DB72F-3D9B-418D-A560-BB5847C8AE90}" srcId="{FD4FA504-C4D1-441B-AB23-149310789D21}" destId="{E26024D9-8C5F-48B0-98D3-6552B6271908}" srcOrd="1" destOrd="0" parTransId="{546948A6-4F64-4200-ABCE-B447A00885B2}" sibTransId="{13043C58-271B-43FF-8EC2-28761827AB50}"/>
    <dgm:cxn modelId="{4AE02D30-00B8-4187-85C0-7E6A0BEE6C53}" type="presOf" srcId="{3AAFA1AA-D74F-4701-8A24-E9F7F87C830E}" destId="{A517E58B-22B1-49E5-9094-E609E8EE9934}" srcOrd="1" destOrd="0" presId="urn:microsoft.com/office/officeart/2005/8/layout/cycle4"/>
    <dgm:cxn modelId="{6DDB4830-0A23-4E68-8ADC-5A133F1590F4}" type="presOf" srcId="{AF51079D-8D6F-4C59-B2ED-EF7682D2A422}" destId="{1D8C8535-C5D5-4D49-A6DA-EAEC3A3E93E4}" srcOrd="0" destOrd="1" presId="urn:microsoft.com/office/officeart/2005/8/layout/cycle4"/>
    <dgm:cxn modelId="{141BE23B-00E4-4D07-822E-51161BB68277}" srcId="{86DED79F-E9C5-4672-8A50-83B435FBB195}" destId="{51ADFC8C-246C-4250-891D-90506875C609}" srcOrd="1" destOrd="0" parTransId="{C94FFB0E-BD49-4DB1-8E36-43E4A8FA27EE}" sibTransId="{21ED444F-BA0B-44A7-A4C1-4643463AE4B0}"/>
    <dgm:cxn modelId="{C8891E64-76D9-42F3-BB78-90E86C42E9E4}" type="presOf" srcId="{E7D6CBDB-3294-4099-9022-36CB04CB5C7F}" destId="{A597BEE5-67C6-488A-921B-15D05DF8AF57}" srcOrd="0" destOrd="0" presId="urn:microsoft.com/office/officeart/2005/8/layout/cycle4"/>
    <dgm:cxn modelId="{D6B4A64D-C6EF-4C9B-9E8E-B18697181B34}" srcId="{B7FD1251-A6F7-4BC7-A2C7-A2F48B34A03B}" destId="{86DED79F-E9C5-4672-8A50-83B435FBB195}" srcOrd="0" destOrd="0" parTransId="{458A1C88-A880-4A11-9804-66B1A665D957}" sibTransId="{3631695B-1298-4A1A-AF9D-BA515AF7D4C6}"/>
    <dgm:cxn modelId="{3D187E6E-068F-4D9F-926C-0A7B5EAB9352}" type="presOf" srcId="{86DED79F-E9C5-4672-8A50-83B435FBB195}" destId="{971F5436-1AF8-4279-99FF-B45F35C20DA1}" srcOrd="0" destOrd="0" presId="urn:microsoft.com/office/officeart/2005/8/layout/cycle4"/>
    <dgm:cxn modelId="{DF2DF250-D01F-40E1-82C7-E88A8E2800F9}" srcId="{B7FD1251-A6F7-4BC7-A2C7-A2F48B34A03B}" destId="{E7D6CBDB-3294-4099-9022-36CB04CB5C7F}" srcOrd="1" destOrd="0" parTransId="{2D44A87F-4E66-4C44-8D0D-975A896A0ADD}" sibTransId="{C97EF30A-98E5-4395-BF9F-B33C11F93EA3}"/>
    <dgm:cxn modelId="{A6D5F572-BA98-4FFC-8823-251E1E8BDA3C}" type="presOf" srcId="{E9FC4CF1-7E73-458B-B167-ADA220E57E20}" destId="{9F4CA861-569B-4AA6-B4AE-E4FB61DA3A4A}" srcOrd="0" destOrd="0" presId="urn:microsoft.com/office/officeart/2005/8/layout/cycle4"/>
    <dgm:cxn modelId="{AF37867B-12FB-4E5D-8345-C17266264721}" type="presOf" srcId="{E26024D9-8C5F-48B0-98D3-6552B6271908}" destId="{1FC7A4D2-7417-4D0B-8C47-0E815905A8C4}" srcOrd="1" destOrd="1" presId="urn:microsoft.com/office/officeart/2005/8/layout/cycle4"/>
    <dgm:cxn modelId="{F55EFA7B-DDDF-4F78-84B6-402FD6EC11D7}" type="presOf" srcId="{AF51079D-8D6F-4C59-B2ED-EF7682D2A422}" destId="{63CF4A08-6849-4742-B43D-138220C8B627}" srcOrd="1" destOrd="1" presId="urn:microsoft.com/office/officeart/2005/8/layout/cycle4"/>
    <dgm:cxn modelId="{218C0C81-0AED-4E32-B5DC-CCF600CBC93B}" srcId="{FD4FA504-C4D1-441B-AB23-149310789D21}" destId="{0BC16B5F-3BF0-4D93-B178-562CADDDB513}" srcOrd="0" destOrd="0" parTransId="{AD4DE89A-E5E9-4948-B2BF-BECAE1AA6034}" sibTransId="{59DFB58A-AB5D-4E99-B49C-807E34EB145A}"/>
    <dgm:cxn modelId="{58B67182-1E14-4865-86A1-A7373F149F36}" type="presOf" srcId="{51ADFC8C-246C-4250-891D-90506875C609}" destId="{0221ED0A-0E1E-4973-8402-97B43B1EF3F5}" srcOrd="0" destOrd="1" presId="urn:microsoft.com/office/officeart/2005/8/layout/cycle4"/>
    <dgm:cxn modelId="{F0ADA785-103F-47EA-BDBB-50A284F07C57}" srcId="{E9FC4CF1-7E73-458B-B167-ADA220E57E20}" destId="{1AC74D61-3953-48AD-B93A-C4BF629A33C7}" srcOrd="1" destOrd="0" parTransId="{FC644494-3C93-4665-9812-17F7F89B52DC}" sibTransId="{8C4AD721-F8D2-4ACE-B781-A1166628856A}"/>
    <dgm:cxn modelId="{9946D48E-0D40-45BC-B5D5-6EB381B1DBCC}" srcId="{E7D6CBDB-3294-4099-9022-36CB04CB5C7F}" destId="{5A23F916-445B-4916-B13B-51A5B2683A9E}" srcOrd="0" destOrd="0" parTransId="{F49D21F1-8309-4046-8F24-30EF550FC42F}" sibTransId="{ED5C50FD-90E8-4A79-9EDD-775E803C5863}"/>
    <dgm:cxn modelId="{2CBF15A6-202E-466D-B0CD-F300F4694B63}" srcId="{86DED79F-E9C5-4672-8A50-83B435FBB195}" destId="{7982DEFA-2D97-4AAB-9421-8021F8BC9446}" srcOrd="0" destOrd="0" parTransId="{827473F6-7CB0-49E0-9B5F-3FE522619760}" sibTransId="{E954841B-9719-4FFE-BFCE-37FC5092321A}"/>
    <dgm:cxn modelId="{30CA09AB-11BF-48F6-A883-AACE6DDD7341}" type="presOf" srcId="{1AC74D61-3953-48AD-B93A-C4BF629A33C7}" destId="{A517E58B-22B1-49E5-9094-E609E8EE9934}" srcOrd="1" destOrd="1" presId="urn:microsoft.com/office/officeart/2005/8/layout/cycle4"/>
    <dgm:cxn modelId="{FF99F6B0-92FE-4BCA-8AD4-F657C0DBE93B}" type="presOf" srcId="{51ADFC8C-246C-4250-891D-90506875C609}" destId="{E00459BE-2B3D-4E74-A33D-A58F990B965A}" srcOrd="1" destOrd="1" presId="urn:microsoft.com/office/officeart/2005/8/layout/cycle4"/>
    <dgm:cxn modelId="{60C367B5-EC3F-46B8-94DF-66555EDA0CFA}" type="presOf" srcId="{0BC16B5F-3BF0-4D93-B178-562CADDDB513}" destId="{1FC7A4D2-7417-4D0B-8C47-0E815905A8C4}" srcOrd="1" destOrd="0" presId="urn:microsoft.com/office/officeart/2005/8/layout/cycle4"/>
    <dgm:cxn modelId="{FE9879B9-71E6-4E19-8DDA-CDF6BC037AB8}" type="presOf" srcId="{7982DEFA-2D97-4AAB-9421-8021F8BC9446}" destId="{E00459BE-2B3D-4E74-A33D-A58F990B965A}" srcOrd="1" destOrd="0" presId="urn:microsoft.com/office/officeart/2005/8/layout/cycle4"/>
    <dgm:cxn modelId="{540D22BA-7D11-4796-B113-4C1C99CDE7E4}" srcId="{B7FD1251-A6F7-4BC7-A2C7-A2F48B34A03B}" destId="{E9FC4CF1-7E73-458B-B167-ADA220E57E20}" srcOrd="3" destOrd="0" parTransId="{A9756E67-32CD-41E4-AF8E-4856751C1A5F}" sibTransId="{4F3E458B-B8B1-4575-8A92-9E22AB639777}"/>
    <dgm:cxn modelId="{1F0E10C4-0B18-46BA-A775-F92A63C56920}" type="presOf" srcId="{1AC74D61-3953-48AD-B93A-C4BF629A33C7}" destId="{D14191AD-F3F4-4136-ACE1-C024233AF2D4}" srcOrd="0" destOrd="1" presId="urn:microsoft.com/office/officeart/2005/8/layout/cycle4"/>
    <dgm:cxn modelId="{58ED57C9-B040-4B92-8A25-90A8B64311AB}" type="presOf" srcId="{0BC16B5F-3BF0-4D93-B178-562CADDDB513}" destId="{315AF7F5-CEBE-4FE7-A490-E23813199D05}" srcOrd="0" destOrd="0" presId="urn:microsoft.com/office/officeart/2005/8/layout/cycle4"/>
    <dgm:cxn modelId="{685130E2-528A-4CAB-8B45-9FB17C25A0FF}" type="presOf" srcId="{E26024D9-8C5F-48B0-98D3-6552B6271908}" destId="{315AF7F5-CEBE-4FE7-A490-E23813199D05}" srcOrd="0" destOrd="1" presId="urn:microsoft.com/office/officeart/2005/8/layout/cycle4"/>
    <dgm:cxn modelId="{C9ABFDEE-01BF-433A-AFA2-8F81236F00E4}" srcId="{E9FC4CF1-7E73-458B-B167-ADA220E57E20}" destId="{3AAFA1AA-D74F-4701-8A24-E9F7F87C830E}" srcOrd="0" destOrd="0" parTransId="{5C499474-76AF-4282-9502-56D7A97D9339}" sibTransId="{6AA95828-2A91-403E-AC47-7A7F37ECB4A3}"/>
    <dgm:cxn modelId="{4935C8EF-74B6-4E6F-A4D0-9D3A12904A98}" type="presOf" srcId="{5A23F916-445B-4916-B13B-51A5B2683A9E}" destId="{1D8C8535-C5D5-4D49-A6DA-EAEC3A3E93E4}" srcOrd="0" destOrd="0" presId="urn:microsoft.com/office/officeart/2005/8/layout/cycle4"/>
    <dgm:cxn modelId="{E20C37FB-A613-4040-8AF8-8ECCC17044F5}" type="presOf" srcId="{B7FD1251-A6F7-4BC7-A2C7-A2F48B34A03B}" destId="{F1028FA1-01F2-446E-9D22-BB0AD40304ED}" srcOrd="0" destOrd="0" presId="urn:microsoft.com/office/officeart/2005/8/layout/cycle4"/>
    <dgm:cxn modelId="{CC4E3FE1-1E84-493D-A5FB-EFBF7E8174E1}" type="presParOf" srcId="{F1028FA1-01F2-446E-9D22-BB0AD40304ED}" destId="{0AC4C223-5234-42DB-BD1E-1004390848EF}" srcOrd="0" destOrd="0" presId="urn:microsoft.com/office/officeart/2005/8/layout/cycle4"/>
    <dgm:cxn modelId="{FDB75B00-521F-4EF2-BE15-7582014B4827}" type="presParOf" srcId="{0AC4C223-5234-42DB-BD1E-1004390848EF}" destId="{33212F7F-55E6-42D8-AB20-0BDDF7EFAD32}" srcOrd="0" destOrd="0" presId="urn:microsoft.com/office/officeart/2005/8/layout/cycle4"/>
    <dgm:cxn modelId="{6F490692-9171-4838-BCD8-E8672105C77D}" type="presParOf" srcId="{33212F7F-55E6-42D8-AB20-0BDDF7EFAD32}" destId="{0221ED0A-0E1E-4973-8402-97B43B1EF3F5}" srcOrd="0" destOrd="0" presId="urn:microsoft.com/office/officeart/2005/8/layout/cycle4"/>
    <dgm:cxn modelId="{3F1267EF-8F0F-4703-AFF2-09F163995C31}" type="presParOf" srcId="{33212F7F-55E6-42D8-AB20-0BDDF7EFAD32}" destId="{E00459BE-2B3D-4E74-A33D-A58F990B965A}" srcOrd="1" destOrd="0" presId="urn:microsoft.com/office/officeart/2005/8/layout/cycle4"/>
    <dgm:cxn modelId="{2FC21271-52C0-4BC6-9D64-62597B9747F0}" type="presParOf" srcId="{0AC4C223-5234-42DB-BD1E-1004390848EF}" destId="{1DE9BFC9-ED84-4973-B007-F8D4FA0D2612}" srcOrd="1" destOrd="0" presId="urn:microsoft.com/office/officeart/2005/8/layout/cycle4"/>
    <dgm:cxn modelId="{9B8D718F-1849-4949-9AFA-EBD67A0A2E68}" type="presParOf" srcId="{1DE9BFC9-ED84-4973-B007-F8D4FA0D2612}" destId="{1D8C8535-C5D5-4D49-A6DA-EAEC3A3E93E4}" srcOrd="0" destOrd="0" presId="urn:microsoft.com/office/officeart/2005/8/layout/cycle4"/>
    <dgm:cxn modelId="{36DA6422-4A30-4670-BB34-E21D631F14B8}" type="presParOf" srcId="{1DE9BFC9-ED84-4973-B007-F8D4FA0D2612}" destId="{63CF4A08-6849-4742-B43D-138220C8B627}" srcOrd="1" destOrd="0" presId="urn:microsoft.com/office/officeart/2005/8/layout/cycle4"/>
    <dgm:cxn modelId="{A27345E5-D65E-49AF-BB0B-2FF5BCA953A1}" type="presParOf" srcId="{0AC4C223-5234-42DB-BD1E-1004390848EF}" destId="{1AE2BD52-A2B7-4757-8C2C-1AC09A3C6EE4}" srcOrd="2" destOrd="0" presId="urn:microsoft.com/office/officeart/2005/8/layout/cycle4"/>
    <dgm:cxn modelId="{3E3E0B2A-170E-47D5-90EA-AFB2926FBA3C}" type="presParOf" srcId="{1AE2BD52-A2B7-4757-8C2C-1AC09A3C6EE4}" destId="{315AF7F5-CEBE-4FE7-A490-E23813199D05}" srcOrd="0" destOrd="0" presId="urn:microsoft.com/office/officeart/2005/8/layout/cycle4"/>
    <dgm:cxn modelId="{B4643B26-C1E2-4AA8-AC17-AA37896291F5}" type="presParOf" srcId="{1AE2BD52-A2B7-4757-8C2C-1AC09A3C6EE4}" destId="{1FC7A4D2-7417-4D0B-8C47-0E815905A8C4}" srcOrd="1" destOrd="0" presId="urn:microsoft.com/office/officeart/2005/8/layout/cycle4"/>
    <dgm:cxn modelId="{B37491FB-F4F6-489A-A5B8-82F066DA9098}" type="presParOf" srcId="{0AC4C223-5234-42DB-BD1E-1004390848EF}" destId="{64E4ED98-FA39-48BF-A24E-B66F1E3069D5}" srcOrd="3" destOrd="0" presId="urn:microsoft.com/office/officeart/2005/8/layout/cycle4"/>
    <dgm:cxn modelId="{1F1C6B99-CE30-4D05-8DB7-126DCB1EF758}" type="presParOf" srcId="{64E4ED98-FA39-48BF-A24E-B66F1E3069D5}" destId="{D14191AD-F3F4-4136-ACE1-C024233AF2D4}" srcOrd="0" destOrd="0" presId="urn:microsoft.com/office/officeart/2005/8/layout/cycle4"/>
    <dgm:cxn modelId="{EC245288-D5B2-45B5-A1DB-7F599D90D73A}" type="presParOf" srcId="{64E4ED98-FA39-48BF-A24E-B66F1E3069D5}" destId="{A517E58B-22B1-49E5-9094-E609E8EE9934}" srcOrd="1" destOrd="0" presId="urn:microsoft.com/office/officeart/2005/8/layout/cycle4"/>
    <dgm:cxn modelId="{3E358601-3D79-499C-972A-5BB0DA9F9AF7}" type="presParOf" srcId="{0AC4C223-5234-42DB-BD1E-1004390848EF}" destId="{D1B3AD04-50A1-4CA0-B744-E73F6B0C0DFE}" srcOrd="4" destOrd="0" presId="urn:microsoft.com/office/officeart/2005/8/layout/cycle4"/>
    <dgm:cxn modelId="{D683987C-4E3B-4674-BDC1-9C945EFC9D93}" type="presParOf" srcId="{F1028FA1-01F2-446E-9D22-BB0AD40304ED}" destId="{778EAAAE-8668-4A3A-BC41-4993F802A75B}" srcOrd="1" destOrd="0" presId="urn:microsoft.com/office/officeart/2005/8/layout/cycle4"/>
    <dgm:cxn modelId="{E70CE91C-E751-484D-A097-D9F4324A54C3}" type="presParOf" srcId="{778EAAAE-8668-4A3A-BC41-4993F802A75B}" destId="{971F5436-1AF8-4279-99FF-B45F35C20DA1}" srcOrd="0" destOrd="0" presId="urn:microsoft.com/office/officeart/2005/8/layout/cycle4"/>
    <dgm:cxn modelId="{F5D24FDA-7DC2-4758-A397-E0DBDF5AFAA9}" type="presParOf" srcId="{778EAAAE-8668-4A3A-BC41-4993F802A75B}" destId="{A597BEE5-67C6-488A-921B-15D05DF8AF57}" srcOrd="1" destOrd="0" presId="urn:microsoft.com/office/officeart/2005/8/layout/cycle4"/>
    <dgm:cxn modelId="{B5D09877-14E3-47DD-AD47-7EF493CAA70A}" type="presParOf" srcId="{778EAAAE-8668-4A3A-BC41-4993F802A75B}" destId="{96DB7848-0EBF-4CF0-B2CA-36917600607B}" srcOrd="2" destOrd="0" presId="urn:microsoft.com/office/officeart/2005/8/layout/cycle4"/>
    <dgm:cxn modelId="{4D15C16A-476F-4E49-9629-803BF2044766}" type="presParOf" srcId="{778EAAAE-8668-4A3A-BC41-4993F802A75B}" destId="{9F4CA861-569B-4AA6-B4AE-E4FB61DA3A4A}" srcOrd="3" destOrd="0" presId="urn:microsoft.com/office/officeart/2005/8/layout/cycle4"/>
    <dgm:cxn modelId="{2E5C2255-8177-4BD9-A351-8183D54AF979}" type="presParOf" srcId="{778EAAAE-8668-4A3A-BC41-4993F802A75B}" destId="{9FE8C231-AA95-40F2-9A33-1BC9D82AB780}" srcOrd="4" destOrd="0" presId="urn:microsoft.com/office/officeart/2005/8/layout/cycle4"/>
    <dgm:cxn modelId="{8B2B377A-3294-455E-8AD8-161DCA8870EB}" type="presParOf" srcId="{F1028FA1-01F2-446E-9D22-BB0AD40304ED}" destId="{3BEE8C29-8BCA-4058-84B2-7C0F155DA989}" srcOrd="2" destOrd="0" presId="urn:microsoft.com/office/officeart/2005/8/layout/cycle4"/>
    <dgm:cxn modelId="{55D92046-203D-49F0-9387-3224B4F70C25}" type="presParOf" srcId="{F1028FA1-01F2-446E-9D22-BB0AD40304ED}" destId="{43DB1CB5-8873-42DC-9713-A75E57C9A91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88E7D7-F4AD-486E-90E1-B9DEA5BE852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0411DB02-99B0-44A3-8107-FD3F03954F17}">
      <dgm:prSet phldrT="[Texto]"/>
      <dgm:spPr/>
      <dgm:t>
        <a:bodyPr/>
        <a:lstStyle/>
        <a:p>
          <a:pPr algn="l"/>
          <a:r>
            <a:rPr lang="es-ES" dirty="0"/>
            <a:t>Procedimientos</a:t>
          </a:r>
        </a:p>
      </dgm:t>
    </dgm:pt>
    <dgm:pt modelId="{77955BB9-1A11-4F88-ACF3-67BFE92C67F9}" type="parTrans" cxnId="{94D69FC8-A057-4C2D-A5DE-6D2CD2F4B00C}">
      <dgm:prSet/>
      <dgm:spPr/>
      <dgm:t>
        <a:bodyPr/>
        <a:lstStyle/>
        <a:p>
          <a:endParaRPr lang="es-ES"/>
        </a:p>
      </dgm:t>
    </dgm:pt>
    <dgm:pt modelId="{1ABEFC85-1B53-49D4-9FA7-FC31D207E2E6}" type="sibTrans" cxnId="{94D69FC8-A057-4C2D-A5DE-6D2CD2F4B00C}">
      <dgm:prSet/>
      <dgm:spPr/>
      <dgm:t>
        <a:bodyPr/>
        <a:lstStyle/>
        <a:p>
          <a:endParaRPr lang="es-ES"/>
        </a:p>
      </dgm:t>
    </dgm:pt>
    <dgm:pt modelId="{82E93E21-C7EA-42D6-ABBD-22C7DB2A0085}">
      <dgm:prSet phldrT="[Texto]"/>
      <dgm:spPr/>
      <dgm:t>
        <a:bodyPr/>
        <a:lstStyle/>
        <a:p>
          <a:pPr algn="l"/>
          <a:r>
            <a:rPr lang="es-ES" dirty="0"/>
            <a:t>Instructivos</a:t>
          </a:r>
        </a:p>
      </dgm:t>
    </dgm:pt>
    <dgm:pt modelId="{4A9CA090-4614-437F-BD3B-9C8A5E5552F2}" type="parTrans" cxnId="{856D8231-86AF-4FA7-9E6B-EA1EFD66B0AE}">
      <dgm:prSet/>
      <dgm:spPr/>
      <dgm:t>
        <a:bodyPr/>
        <a:lstStyle/>
        <a:p>
          <a:endParaRPr lang="es-ES"/>
        </a:p>
      </dgm:t>
    </dgm:pt>
    <dgm:pt modelId="{B70E0C14-8E1E-49D8-844A-15F3155BFF73}" type="sibTrans" cxnId="{856D8231-86AF-4FA7-9E6B-EA1EFD66B0AE}">
      <dgm:prSet/>
      <dgm:spPr/>
      <dgm:t>
        <a:bodyPr/>
        <a:lstStyle/>
        <a:p>
          <a:endParaRPr lang="es-ES"/>
        </a:p>
      </dgm:t>
    </dgm:pt>
    <dgm:pt modelId="{CD7ED08B-9DBC-42D6-9C45-FF518C555FDA}">
      <dgm:prSet phldrT="[Texto]"/>
      <dgm:spPr/>
      <dgm:t>
        <a:bodyPr/>
        <a:lstStyle/>
        <a:p>
          <a:pPr algn="l"/>
          <a:r>
            <a:rPr lang="es-ES" dirty="0"/>
            <a:t>Registros</a:t>
          </a:r>
        </a:p>
      </dgm:t>
    </dgm:pt>
    <dgm:pt modelId="{B58266A3-B3D2-451A-B2F2-7CAC237500F7}" type="parTrans" cxnId="{7F3EBF5D-19E8-4C0F-B82E-B87588CDA284}">
      <dgm:prSet/>
      <dgm:spPr/>
      <dgm:t>
        <a:bodyPr/>
        <a:lstStyle/>
        <a:p>
          <a:endParaRPr lang="es-ES"/>
        </a:p>
      </dgm:t>
    </dgm:pt>
    <dgm:pt modelId="{61514A6B-3101-4548-916D-28A43FC36B38}" type="sibTrans" cxnId="{7F3EBF5D-19E8-4C0F-B82E-B87588CDA284}">
      <dgm:prSet/>
      <dgm:spPr/>
      <dgm:t>
        <a:bodyPr/>
        <a:lstStyle/>
        <a:p>
          <a:endParaRPr lang="es-ES"/>
        </a:p>
      </dgm:t>
    </dgm:pt>
    <dgm:pt modelId="{AC320F6A-A141-42C7-BC08-BE2EB06A3C2E}" type="pres">
      <dgm:prSet presAssocID="{9B88E7D7-F4AD-486E-90E1-B9DEA5BE8523}" presName="linearFlow" presStyleCnt="0">
        <dgm:presLayoutVars>
          <dgm:dir/>
          <dgm:resizeHandles val="exact"/>
        </dgm:presLayoutVars>
      </dgm:prSet>
      <dgm:spPr/>
    </dgm:pt>
    <dgm:pt modelId="{ACA633A7-6CBB-43CF-8569-D15A76FCA0B1}" type="pres">
      <dgm:prSet presAssocID="{0411DB02-99B0-44A3-8107-FD3F03954F17}" presName="composite" presStyleCnt="0"/>
      <dgm:spPr/>
    </dgm:pt>
    <dgm:pt modelId="{06C12EC1-481E-41E8-BE7E-ABD852C7C207}" type="pres">
      <dgm:prSet presAssocID="{0411DB02-99B0-44A3-8107-FD3F03954F1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55A7349-24C3-467A-AE56-32F44A2282A1}" type="pres">
      <dgm:prSet presAssocID="{0411DB02-99B0-44A3-8107-FD3F03954F17}" presName="txShp" presStyleLbl="node1" presStyleIdx="0" presStyleCnt="3">
        <dgm:presLayoutVars>
          <dgm:bulletEnabled val="1"/>
        </dgm:presLayoutVars>
      </dgm:prSet>
      <dgm:spPr/>
    </dgm:pt>
    <dgm:pt modelId="{C4EF91E7-35E7-4E49-8F80-C23591B37BB8}" type="pres">
      <dgm:prSet presAssocID="{1ABEFC85-1B53-49D4-9FA7-FC31D207E2E6}" presName="spacing" presStyleCnt="0"/>
      <dgm:spPr/>
    </dgm:pt>
    <dgm:pt modelId="{DC267D14-AF7D-4E07-99F4-BAF988EB46BE}" type="pres">
      <dgm:prSet presAssocID="{82E93E21-C7EA-42D6-ABBD-22C7DB2A0085}" presName="composite" presStyleCnt="0"/>
      <dgm:spPr/>
    </dgm:pt>
    <dgm:pt modelId="{310AD708-1611-4239-82EF-6259BB9F06A6}" type="pres">
      <dgm:prSet presAssocID="{82E93E21-C7EA-42D6-ABBD-22C7DB2A008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8564AAD5-2E56-47EF-BB20-65B53D2FF174}" type="pres">
      <dgm:prSet presAssocID="{82E93E21-C7EA-42D6-ABBD-22C7DB2A0085}" presName="txShp" presStyleLbl="node1" presStyleIdx="1" presStyleCnt="3">
        <dgm:presLayoutVars>
          <dgm:bulletEnabled val="1"/>
        </dgm:presLayoutVars>
      </dgm:prSet>
      <dgm:spPr/>
    </dgm:pt>
    <dgm:pt modelId="{6A54EE14-92AB-44EF-986A-9D8EB5119AA8}" type="pres">
      <dgm:prSet presAssocID="{B70E0C14-8E1E-49D8-844A-15F3155BFF73}" presName="spacing" presStyleCnt="0"/>
      <dgm:spPr/>
    </dgm:pt>
    <dgm:pt modelId="{FF517F1D-30DD-4553-8C3B-4D983E0AC160}" type="pres">
      <dgm:prSet presAssocID="{CD7ED08B-9DBC-42D6-9C45-FF518C555FDA}" presName="composite" presStyleCnt="0"/>
      <dgm:spPr/>
    </dgm:pt>
    <dgm:pt modelId="{2614A7F8-8E1E-456A-9B7B-D795BF7908D7}" type="pres">
      <dgm:prSet presAssocID="{CD7ED08B-9DBC-42D6-9C45-FF518C555FDA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584E453-1657-4C08-96DF-0A096BE24C06}" type="pres">
      <dgm:prSet presAssocID="{CD7ED08B-9DBC-42D6-9C45-FF518C555FDA}" presName="txShp" presStyleLbl="node1" presStyleIdx="2" presStyleCnt="3">
        <dgm:presLayoutVars>
          <dgm:bulletEnabled val="1"/>
        </dgm:presLayoutVars>
      </dgm:prSet>
      <dgm:spPr/>
    </dgm:pt>
  </dgm:ptLst>
  <dgm:cxnLst>
    <dgm:cxn modelId="{856D8231-86AF-4FA7-9E6B-EA1EFD66B0AE}" srcId="{9B88E7D7-F4AD-486E-90E1-B9DEA5BE8523}" destId="{82E93E21-C7EA-42D6-ABBD-22C7DB2A0085}" srcOrd="1" destOrd="0" parTransId="{4A9CA090-4614-437F-BD3B-9C8A5E5552F2}" sibTransId="{B70E0C14-8E1E-49D8-844A-15F3155BFF73}"/>
    <dgm:cxn modelId="{7F3EBF5D-19E8-4C0F-B82E-B87588CDA284}" srcId="{9B88E7D7-F4AD-486E-90E1-B9DEA5BE8523}" destId="{CD7ED08B-9DBC-42D6-9C45-FF518C555FDA}" srcOrd="2" destOrd="0" parTransId="{B58266A3-B3D2-451A-B2F2-7CAC237500F7}" sibTransId="{61514A6B-3101-4548-916D-28A43FC36B38}"/>
    <dgm:cxn modelId="{3064D56C-EE83-45E3-A0A1-063F19B0419C}" type="presOf" srcId="{CD7ED08B-9DBC-42D6-9C45-FF518C555FDA}" destId="{1584E453-1657-4C08-96DF-0A096BE24C06}" srcOrd="0" destOrd="0" presId="urn:microsoft.com/office/officeart/2005/8/layout/vList3"/>
    <dgm:cxn modelId="{E7D39180-3FA8-495E-8322-9DE70E26961B}" type="presOf" srcId="{0411DB02-99B0-44A3-8107-FD3F03954F17}" destId="{055A7349-24C3-467A-AE56-32F44A2282A1}" srcOrd="0" destOrd="0" presId="urn:microsoft.com/office/officeart/2005/8/layout/vList3"/>
    <dgm:cxn modelId="{124B03C6-A779-49E0-ACB6-75D85A15A6F6}" type="presOf" srcId="{82E93E21-C7EA-42D6-ABBD-22C7DB2A0085}" destId="{8564AAD5-2E56-47EF-BB20-65B53D2FF174}" srcOrd="0" destOrd="0" presId="urn:microsoft.com/office/officeart/2005/8/layout/vList3"/>
    <dgm:cxn modelId="{94D69FC8-A057-4C2D-A5DE-6D2CD2F4B00C}" srcId="{9B88E7D7-F4AD-486E-90E1-B9DEA5BE8523}" destId="{0411DB02-99B0-44A3-8107-FD3F03954F17}" srcOrd="0" destOrd="0" parTransId="{77955BB9-1A11-4F88-ACF3-67BFE92C67F9}" sibTransId="{1ABEFC85-1B53-49D4-9FA7-FC31D207E2E6}"/>
    <dgm:cxn modelId="{438BEAFA-2401-490E-B31D-D04ABBADC769}" type="presOf" srcId="{9B88E7D7-F4AD-486E-90E1-B9DEA5BE8523}" destId="{AC320F6A-A141-42C7-BC08-BE2EB06A3C2E}" srcOrd="0" destOrd="0" presId="urn:microsoft.com/office/officeart/2005/8/layout/vList3"/>
    <dgm:cxn modelId="{B91F49D6-8EBC-4B2B-94D7-B33DDA946D67}" type="presParOf" srcId="{AC320F6A-A141-42C7-BC08-BE2EB06A3C2E}" destId="{ACA633A7-6CBB-43CF-8569-D15A76FCA0B1}" srcOrd="0" destOrd="0" presId="urn:microsoft.com/office/officeart/2005/8/layout/vList3"/>
    <dgm:cxn modelId="{B37CE3B5-C52B-4F58-8C4F-9421D0575502}" type="presParOf" srcId="{ACA633A7-6CBB-43CF-8569-D15A76FCA0B1}" destId="{06C12EC1-481E-41E8-BE7E-ABD852C7C207}" srcOrd="0" destOrd="0" presId="urn:microsoft.com/office/officeart/2005/8/layout/vList3"/>
    <dgm:cxn modelId="{4F68D5A2-1B21-4D49-8955-871A8BA99FBE}" type="presParOf" srcId="{ACA633A7-6CBB-43CF-8569-D15A76FCA0B1}" destId="{055A7349-24C3-467A-AE56-32F44A2282A1}" srcOrd="1" destOrd="0" presId="urn:microsoft.com/office/officeart/2005/8/layout/vList3"/>
    <dgm:cxn modelId="{CC0CE641-DBF2-4A2D-9FB9-690641088F9F}" type="presParOf" srcId="{AC320F6A-A141-42C7-BC08-BE2EB06A3C2E}" destId="{C4EF91E7-35E7-4E49-8F80-C23591B37BB8}" srcOrd="1" destOrd="0" presId="urn:microsoft.com/office/officeart/2005/8/layout/vList3"/>
    <dgm:cxn modelId="{5B612A2A-5ADB-4396-9ECF-88BEED8393C9}" type="presParOf" srcId="{AC320F6A-A141-42C7-BC08-BE2EB06A3C2E}" destId="{DC267D14-AF7D-4E07-99F4-BAF988EB46BE}" srcOrd="2" destOrd="0" presId="urn:microsoft.com/office/officeart/2005/8/layout/vList3"/>
    <dgm:cxn modelId="{105F099F-BAAA-4246-8F1E-F18CD1C891B3}" type="presParOf" srcId="{DC267D14-AF7D-4E07-99F4-BAF988EB46BE}" destId="{310AD708-1611-4239-82EF-6259BB9F06A6}" srcOrd="0" destOrd="0" presId="urn:microsoft.com/office/officeart/2005/8/layout/vList3"/>
    <dgm:cxn modelId="{C4D85FF5-CF25-432A-B9A4-D7BE3FC91A53}" type="presParOf" srcId="{DC267D14-AF7D-4E07-99F4-BAF988EB46BE}" destId="{8564AAD5-2E56-47EF-BB20-65B53D2FF174}" srcOrd="1" destOrd="0" presId="urn:microsoft.com/office/officeart/2005/8/layout/vList3"/>
    <dgm:cxn modelId="{32B60566-0E54-4CCA-8198-C0FC11E34FD2}" type="presParOf" srcId="{AC320F6A-A141-42C7-BC08-BE2EB06A3C2E}" destId="{6A54EE14-92AB-44EF-986A-9D8EB5119AA8}" srcOrd="3" destOrd="0" presId="urn:microsoft.com/office/officeart/2005/8/layout/vList3"/>
    <dgm:cxn modelId="{7C43470C-77CA-4722-A803-57AC4A7B8118}" type="presParOf" srcId="{AC320F6A-A141-42C7-BC08-BE2EB06A3C2E}" destId="{FF517F1D-30DD-4553-8C3B-4D983E0AC160}" srcOrd="4" destOrd="0" presId="urn:microsoft.com/office/officeart/2005/8/layout/vList3"/>
    <dgm:cxn modelId="{66EB0FD8-520C-4520-8600-D26727A638D9}" type="presParOf" srcId="{FF517F1D-30DD-4553-8C3B-4D983E0AC160}" destId="{2614A7F8-8E1E-456A-9B7B-D795BF7908D7}" srcOrd="0" destOrd="0" presId="urn:microsoft.com/office/officeart/2005/8/layout/vList3"/>
    <dgm:cxn modelId="{2A40F4E1-1A65-4821-AFA0-C9069B254EAA}" type="presParOf" srcId="{FF517F1D-30DD-4553-8C3B-4D983E0AC160}" destId="{1584E453-1657-4C08-96DF-0A096BE24C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81078C-A782-4431-8C72-C0DBEC525487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F6D28DA-D799-4178-BEE4-60DAF1197274}">
      <dgm:prSet phldrT="[Texto]" custT="1"/>
      <dgm:spPr/>
      <dgm:t>
        <a:bodyPr/>
        <a:lstStyle/>
        <a:p>
          <a:r>
            <a:rPr lang="es-ES" sz="1800" b="1" dirty="0"/>
            <a:t>Auditoría Interna</a:t>
          </a:r>
          <a:endParaRPr lang="es-EC" sz="1800" b="1" dirty="0"/>
        </a:p>
      </dgm:t>
    </dgm:pt>
    <dgm:pt modelId="{B02182DE-4C16-480A-ACBF-81924CD1634D}" type="parTrans" cxnId="{5F086411-50A7-406B-9191-2E714F0A9156}">
      <dgm:prSet/>
      <dgm:spPr/>
      <dgm:t>
        <a:bodyPr/>
        <a:lstStyle/>
        <a:p>
          <a:endParaRPr lang="es-EC"/>
        </a:p>
      </dgm:t>
    </dgm:pt>
    <dgm:pt modelId="{F898EB2E-7BAD-46B2-9E70-C15A3982177F}" type="sibTrans" cxnId="{5F086411-50A7-406B-9191-2E714F0A9156}">
      <dgm:prSet/>
      <dgm:spPr/>
      <dgm:t>
        <a:bodyPr/>
        <a:lstStyle/>
        <a:p>
          <a:endParaRPr lang="es-EC"/>
        </a:p>
      </dgm:t>
    </dgm:pt>
    <dgm:pt modelId="{B3AC0811-AD03-4936-8D5E-7D567E6F6B0C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Centro de Referencia Nacional de Vectores</a:t>
          </a:r>
          <a:endParaRPr lang="es-EC" dirty="0"/>
        </a:p>
      </dgm:t>
    </dgm:pt>
    <dgm:pt modelId="{5FEF6B9D-CB14-4517-A033-52201CE556C9}" type="parTrans" cxnId="{8E6CF2CA-61ED-4926-ACA1-7528C5FD48E8}">
      <dgm:prSet/>
      <dgm:spPr/>
      <dgm:t>
        <a:bodyPr/>
        <a:lstStyle/>
        <a:p>
          <a:endParaRPr lang="es-EC"/>
        </a:p>
      </dgm:t>
    </dgm:pt>
    <dgm:pt modelId="{99016A9E-B475-4755-9396-BC43E1CF75CF}" type="sibTrans" cxnId="{8E6CF2CA-61ED-4926-ACA1-7528C5FD48E8}">
      <dgm:prSet/>
      <dgm:spPr/>
      <dgm:t>
        <a:bodyPr/>
        <a:lstStyle/>
        <a:p>
          <a:endParaRPr lang="es-EC"/>
        </a:p>
      </dgm:t>
    </dgm:pt>
    <dgm:pt modelId="{3A107CC1-36D6-4F07-BA06-1EF5E1F4FB07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 dirty="0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</a:t>
          </a:r>
          <a:endParaRPr lang="es-EC" dirty="0"/>
        </a:p>
      </dgm:t>
    </dgm:pt>
    <dgm:pt modelId="{0A59F43F-76C1-442F-AFEF-566135C2E731}" type="parTrans" cxnId="{65898917-D1C4-4486-AF7B-7BBD84964236}">
      <dgm:prSet/>
      <dgm:spPr/>
      <dgm:t>
        <a:bodyPr/>
        <a:lstStyle/>
        <a:p>
          <a:endParaRPr lang="es-EC"/>
        </a:p>
      </dgm:t>
    </dgm:pt>
    <dgm:pt modelId="{0EB7DC6A-2D93-49CB-80FF-D9ADE0D05558}" type="sibTrans" cxnId="{65898917-D1C4-4486-AF7B-7BBD84964236}">
      <dgm:prSet/>
      <dgm:spPr/>
      <dgm:t>
        <a:bodyPr/>
        <a:lstStyle/>
        <a:p>
          <a:endParaRPr lang="es-EC"/>
        </a:p>
      </dgm:t>
    </dgm:pt>
    <dgm:pt modelId="{D7C465CE-631B-4C46-876D-44BF63DBAFD5}">
      <dgm:prSet phldrT="[Texto]" custT="1"/>
      <dgm:spPr/>
      <dgm:t>
        <a:bodyPr/>
        <a:lstStyle/>
        <a:p>
          <a:r>
            <a:rPr lang="es-ES" sz="1800" b="1" dirty="0"/>
            <a:t>Auditoría Externa</a:t>
          </a:r>
          <a:endParaRPr lang="es-EC" sz="1800" b="1" dirty="0"/>
        </a:p>
      </dgm:t>
    </dgm:pt>
    <dgm:pt modelId="{61BA9EA8-CD65-490B-BDD3-76E181171461}" type="parTrans" cxnId="{83DD0E20-988F-439F-A117-5B5348EBFDA9}">
      <dgm:prSet/>
      <dgm:spPr/>
      <dgm:t>
        <a:bodyPr/>
        <a:lstStyle/>
        <a:p>
          <a:endParaRPr lang="es-EC"/>
        </a:p>
      </dgm:t>
    </dgm:pt>
    <dgm:pt modelId="{EA2D3597-0D6E-4788-98B9-78961CAA0D5D}" type="sibTrans" cxnId="{83DD0E20-988F-439F-A117-5B5348EBFDA9}">
      <dgm:prSet/>
      <dgm:spPr/>
      <dgm:t>
        <a:bodyPr/>
        <a:lstStyle/>
        <a:p>
          <a:endParaRPr lang="es-EC"/>
        </a:p>
      </dgm:t>
    </dgm:pt>
    <dgm:pt modelId="{F0631214-239C-4142-BFE0-A8C384A9C080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 dirty="0">
              <a:effectLst/>
              <a:latin typeface="+mn-lt"/>
              <a:ea typeface="+mn-ea"/>
              <a:cs typeface="+mn-cs"/>
              <a:sym typeface="Arial"/>
            </a:rPr>
            <a:t>Centro de Referencia Nacional de Vectores - Certificación ISO 9001:2015</a:t>
          </a:r>
          <a:endParaRPr lang="es-EC" dirty="0"/>
        </a:p>
      </dgm:t>
    </dgm:pt>
    <dgm:pt modelId="{33EC732E-7DC7-4E76-B5B9-5C0C16ABFB07}" type="parTrans" cxnId="{597E7A35-50D4-4270-ADD5-A67F34BA0B0B}">
      <dgm:prSet/>
      <dgm:spPr/>
      <dgm:t>
        <a:bodyPr/>
        <a:lstStyle/>
        <a:p>
          <a:endParaRPr lang="es-EC"/>
        </a:p>
      </dgm:t>
    </dgm:pt>
    <dgm:pt modelId="{FEBAB928-2BC5-40E5-9DF0-A6E04D59B96D}" type="sibTrans" cxnId="{597E7A35-50D4-4270-ADD5-A67F34BA0B0B}">
      <dgm:prSet/>
      <dgm:spPr/>
      <dgm:t>
        <a:bodyPr/>
        <a:lstStyle/>
        <a:p>
          <a:endParaRPr lang="es-EC"/>
        </a:p>
      </dgm:t>
    </dgm:pt>
    <dgm:pt modelId="{301240A5-6EDE-4646-B235-B6846D7B3D1B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C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 - </a:t>
          </a:r>
          <a:r>
            <a:rPr lang="es-ES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Certificación ISO 9001:2015</a:t>
          </a:r>
          <a:endParaRPr lang="es-EC" dirty="0"/>
        </a:p>
      </dgm:t>
    </dgm:pt>
    <dgm:pt modelId="{3CFC4482-EC54-4198-ABE3-C5CCAA7209FF}" type="parTrans" cxnId="{74978C84-B8F6-40D1-944D-FA094A087A99}">
      <dgm:prSet/>
      <dgm:spPr/>
      <dgm:t>
        <a:bodyPr/>
        <a:lstStyle/>
        <a:p>
          <a:endParaRPr lang="es-EC"/>
        </a:p>
      </dgm:t>
    </dgm:pt>
    <dgm:pt modelId="{8576059A-1CF5-432D-BB50-EAC6B85E73D0}" type="sibTrans" cxnId="{74978C84-B8F6-40D1-944D-FA094A087A99}">
      <dgm:prSet/>
      <dgm:spPr/>
      <dgm:t>
        <a:bodyPr/>
        <a:lstStyle/>
        <a:p>
          <a:endParaRPr lang="es-EC"/>
        </a:p>
      </dgm:t>
    </dgm:pt>
    <dgm:pt modelId="{D12A68B6-3319-4C0C-9E86-A137E0BC37FD}" type="pres">
      <dgm:prSet presAssocID="{F881078C-A782-4431-8C72-C0DBEC52548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9CFFBDE-1066-4B4E-A416-D496998E3635}" type="pres">
      <dgm:prSet presAssocID="{9F6D28DA-D799-4178-BEE4-60DAF1197274}" presName="circle1" presStyleLbl="node1" presStyleIdx="0" presStyleCnt="2"/>
      <dgm:spPr/>
    </dgm:pt>
    <dgm:pt modelId="{D31DA7FA-2575-4A68-97B7-B1C2B666AFF9}" type="pres">
      <dgm:prSet presAssocID="{9F6D28DA-D799-4178-BEE4-60DAF1197274}" presName="space" presStyleCnt="0"/>
      <dgm:spPr/>
    </dgm:pt>
    <dgm:pt modelId="{5D37BEB2-B5A4-4ED4-9326-498404570FFC}" type="pres">
      <dgm:prSet presAssocID="{9F6D28DA-D799-4178-BEE4-60DAF1197274}" presName="rect1" presStyleLbl="alignAcc1" presStyleIdx="0" presStyleCnt="2" custLinFactNeighborX="254" custLinFactNeighborY="-1499"/>
      <dgm:spPr/>
    </dgm:pt>
    <dgm:pt modelId="{7A587651-91AD-4AE1-AB4F-02A6F9106932}" type="pres">
      <dgm:prSet presAssocID="{D7C465CE-631B-4C46-876D-44BF63DBAFD5}" presName="vertSpace2" presStyleLbl="node1" presStyleIdx="0" presStyleCnt="2"/>
      <dgm:spPr/>
    </dgm:pt>
    <dgm:pt modelId="{64C534BA-DCAB-40C0-86DF-101BAB58493B}" type="pres">
      <dgm:prSet presAssocID="{D7C465CE-631B-4C46-876D-44BF63DBAFD5}" presName="circle2" presStyleLbl="node1" presStyleIdx="1" presStyleCnt="2"/>
      <dgm:spPr/>
    </dgm:pt>
    <dgm:pt modelId="{08787303-48C7-49C7-9B32-2715D992C5BE}" type="pres">
      <dgm:prSet presAssocID="{D7C465CE-631B-4C46-876D-44BF63DBAFD5}" presName="rect2" presStyleLbl="alignAcc1" presStyleIdx="1" presStyleCnt="2"/>
      <dgm:spPr/>
    </dgm:pt>
    <dgm:pt modelId="{68730E34-987A-4266-899D-72D9599030D5}" type="pres">
      <dgm:prSet presAssocID="{9F6D28DA-D799-4178-BEE4-60DAF1197274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8E609777-ED9E-4B15-B3E0-060F42FEAADE}" type="pres">
      <dgm:prSet presAssocID="{9F6D28DA-D799-4178-BEE4-60DAF1197274}" presName="rect1ChTx" presStyleLbl="alignAcc1" presStyleIdx="1" presStyleCnt="2">
        <dgm:presLayoutVars>
          <dgm:bulletEnabled val="1"/>
        </dgm:presLayoutVars>
      </dgm:prSet>
      <dgm:spPr/>
    </dgm:pt>
    <dgm:pt modelId="{C64F2112-C97A-4F39-83CA-DF2D19CA513A}" type="pres">
      <dgm:prSet presAssocID="{D7C465CE-631B-4C46-876D-44BF63DBAFD5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B30C6849-CADF-405F-9FE7-466ED6CC9A9E}" type="pres">
      <dgm:prSet presAssocID="{D7C465CE-631B-4C46-876D-44BF63DBAFD5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BB86CA00-C535-4C74-A6DF-53852B35EFE7}" type="presOf" srcId="{F881078C-A782-4431-8C72-C0DBEC525487}" destId="{D12A68B6-3319-4C0C-9E86-A137E0BC37FD}" srcOrd="0" destOrd="0" presId="urn:microsoft.com/office/officeart/2005/8/layout/target3"/>
    <dgm:cxn modelId="{5F086411-50A7-406B-9191-2E714F0A9156}" srcId="{F881078C-A782-4431-8C72-C0DBEC525487}" destId="{9F6D28DA-D799-4178-BEE4-60DAF1197274}" srcOrd="0" destOrd="0" parTransId="{B02182DE-4C16-480A-ACBF-81924CD1634D}" sibTransId="{F898EB2E-7BAD-46B2-9E70-C15A3982177F}"/>
    <dgm:cxn modelId="{5772CE14-D77A-4B61-B35E-FFE843314C3E}" type="presOf" srcId="{3A107CC1-36D6-4F07-BA06-1EF5E1F4FB07}" destId="{8E609777-ED9E-4B15-B3E0-060F42FEAADE}" srcOrd="0" destOrd="1" presId="urn:microsoft.com/office/officeart/2005/8/layout/target3"/>
    <dgm:cxn modelId="{65898917-D1C4-4486-AF7B-7BBD84964236}" srcId="{9F6D28DA-D799-4178-BEE4-60DAF1197274}" destId="{3A107CC1-36D6-4F07-BA06-1EF5E1F4FB07}" srcOrd="1" destOrd="0" parTransId="{0A59F43F-76C1-442F-AFEF-566135C2E731}" sibTransId="{0EB7DC6A-2D93-49CB-80FF-D9ADE0D05558}"/>
    <dgm:cxn modelId="{D2F06319-F46B-4D71-A551-DAF9F50AF7FC}" type="presOf" srcId="{B3AC0811-AD03-4936-8D5E-7D567E6F6B0C}" destId="{8E609777-ED9E-4B15-B3E0-060F42FEAADE}" srcOrd="0" destOrd="0" presId="urn:microsoft.com/office/officeart/2005/8/layout/target3"/>
    <dgm:cxn modelId="{8117FF1F-D5C7-43B4-8AA0-B6C05E3A8B01}" type="presOf" srcId="{D7C465CE-631B-4C46-876D-44BF63DBAFD5}" destId="{08787303-48C7-49C7-9B32-2715D992C5BE}" srcOrd="0" destOrd="0" presId="urn:microsoft.com/office/officeart/2005/8/layout/target3"/>
    <dgm:cxn modelId="{83DD0E20-988F-439F-A117-5B5348EBFDA9}" srcId="{F881078C-A782-4431-8C72-C0DBEC525487}" destId="{D7C465CE-631B-4C46-876D-44BF63DBAFD5}" srcOrd="1" destOrd="0" parTransId="{61BA9EA8-CD65-490B-BDD3-76E181171461}" sibTransId="{EA2D3597-0D6E-4788-98B9-78961CAA0D5D}"/>
    <dgm:cxn modelId="{597E7A35-50D4-4270-ADD5-A67F34BA0B0B}" srcId="{D7C465CE-631B-4C46-876D-44BF63DBAFD5}" destId="{F0631214-239C-4142-BFE0-A8C384A9C080}" srcOrd="0" destOrd="0" parTransId="{33EC732E-7DC7-4E76-B5B9-5C0C16ABFB07}" sibTransId="{FEBAB928-2BC5-40E5-9DF0-A6E04D59B96D}"/>
    <dgm:cxn modelId="{74978C84-B8F6-40D1-944D-FA094A087A99}" srcId="{D7C465CE-631B-4C46-876D-44BF63DBAFD5}" destId="{301240A5-6EDE-4646-B235-B6846D7B3D1B}" srcOrd="1" destOrd="0" parTransId="{3CFC4482-EC54-4198-ABE3-C5CCAA7209FF}" sibTransId="{8576059A-1CF5-432D-BB50-EAC6B85E73D0}"/>
    <dgm:cxn modelId="{A94B88A6-4DEE-4EAA-914E-630FECC4365E}" type="presOf" srcId="{9F6D28DA-D799-4178-BEE4-60DAF1197274}" destId="{68730E34-987A-4266-899D-72D9599030D5}" srcOrd="1" destOrd="0" presId="urn:microsoft.com/office/officeart/2005/8/layout/target3"/>
    <dgm:cxn modelId="{9CFA9CB1-3698-4E9E-8FEC-A9221B4A2499}" type="presOf" srcId="{9F6D28DA-D799-4178-BEE4-60DAF1197274}" destId="{5D37BEB2-B5A4-4ED4-9326-498404570FFC}" srcOrd="0" destOrd="0" presId="urn:microsoft.com/office/officeart/2005/8/layout/target3"/>
    <dgm:cxn modelId="{E8F573CA-B48B-406F-B67B-BA907F1B3A28}" type="presOf" srcId="{F0631214-239C-4142-BFE0-A8C384A9C080}" destId="{B30C6849-CADF-405F-9FE7-466ED6CC9A9E}" srcOrd="0" destOrd="0" presId="urn:microsoft.com/office/officeart/2005/8/layout/target3"/>
    <dgm:cxn modelId="{8E6CF2CA-61ED-4926-ACA1-7528C5FD48E8}" srcId="{9F6D28DA-D799-4178-BEE4-60DAF1197274}" destId="{B3AC0811-AD03-4936-8D5E-7D567E6F6B0C}" srcOrd="0" destOrd="0" parTransId="{5FEF6B9D-CB14-4517-A033-52201CE556C9}" sibTransId="{99016A9E-B475-4755-9396-BC43E1CF75CF}"/>
    <dgm:cxn modelId="{344E00E1-BB6A-4685-9182-E70E5BCE1132}" type="presOf" srcId="{301240A5-6EDE-4646-B235-B6846D7B3D1B}" destId="{B30C6849-CADF-405F-9FE7-466ED6CC9A9E}" srcOrd="0" destOrd="1" presId="urn:microsoft.com/office/officeart/2005/8/layout/target3"/>
    <dgm:cxn modelId="{F8CAF9F9-CD9E-42C5-90F3-9BBEF6626311}" type="presOf" srcId="{D7C465CE-631B-4C46-876D-44BF63DBAFD5}" destId="{C64F2112-C97A-4F39-83CA-DF2D19CA513A}" srcOrd="1" destOrd="0" presId="urn:microsoft.com/office/officeart/2005/8/layout/target3"/>
    <dgm:cxn modelId="{2A46AB3E-6DC3-416C-A478-6BF603A9C120}" type="presParOf" srcId="{D12A68B6-3319-4C0C-9E86-A137E0BC37FD}" destId="{59CFFBDE-1066-4B4E-A416-D496998E3635}" srcOrd="0" destOrd="0" presId="urn:microsoft.com/office/officeart/2005/8/layout/target3"/>
    <dgm:cxn modelId="{77791885-80C0-473B-B643-7C2CA988FF23}" type="presParOf" srcId="{D12A68B6-3319-4C0C-9E86-A137E0BC37FD}" destId="{D31DA7FA-2575-4A68-97B7-B1C2B666AFF9}" srcOrd="1" destOrd="0" presId="urn:microsoft.com/office/officeart/2005/8/layout/target3"/>
    <dgm:cxn modelId="{784FF966-4DC9-486D-A372-FA96D949A80C}" type="presParOf" srcId="{D12A68B6-3319-4C0C-9E86-A137E0BC37FD}" destId="{5D37BEB2-B5A4-4ED4-9326-498404570FFC}" srcOrd="2" destOrd="0" presId="urn:microsoft.com/office/officeart/2005/8/layout/target3"/>
    <dgm:cxn modelId="{BEC8305C-A80E-432E-AA22-863895356F60}" type="presParOf" srcId="{D12A68B6-3319-4C0C-9E86-A137E0BC37FD}" destId="{7A587651-91AD-4AE1-AB4F-02A6F9106932}" srcOrd="3" destOrd="0" presId="urn:microsoft.com/office/officeart/2005/8/layout/target3"/>
    <dgm:cxn modelId="{FEDED5EB-1F9C-4987-B292-5ED0F046E4A3}" type="presParOf" srcId="{D12A68B6-3319-4C0C-9E86-A137E0BC37FD}" destId="{64C534BA-DCAB-40C0-86DF-101BAB58493B}" srcOrd="4" destOrd="0" presId="urn:microsoft.com/office/officeart/2005/8/layout/target3"/>
    <dgm:cxn modelId="{519DED61-FC67-4275-B291-872184E42C17}" type="presParOf" srcId="{D12A68B6-3319-4C0C-9E86-A137E0BC37FD}" destId="{08787303-48C7-49C7-9B32-2715D992C5BE}" srcOrd="5" destOrd="0" presId="urn:microsoft.com/office/officeart/2005/8/layout/target3"/>
    <dgm:cxn modelId="{B850193D-2950-4E4C-A491-278401261706}" type="presParOf" srcId="{D12A68B6-3319-4C0C-9E86-A137E0BC37FD}" destId="{68730E34-987A-4266-899D-72D9599030D5}" srcOrd="6" destOrd="0" presId="urn:microsoft.com/office/officeart/2005/8/layout/target3"/>
    <dgm:cxn modelId="{49083EA8-852A-490A-8161-3F1C41559E7F}" type="presParOf" srcId="{D12A68B6-3319-4C0C-9E86-A137E0BC37FD}" destId="{8E609777-ED9E-4B15-B3E0-060F42FEAADE}" srcOrd="7" destOrd="0" presId="urn:microsoft.com/office/officeart/2005/8/layout/target3"/>
    <dgm:cxn modelId="{BFC70974-D560-4DEE-920B-ED5639442C4A}" type="presParOf" srcId="{D12A68B6-3319-4C0C-9E86-A137E0BC37FD}" destId="{C64F2112-C97A-4F39-83CA-DF2D19CA513A}" srcOrd="8" destOrd="0" presId="urn:microsoft.com/office/officeart/2005/8/layout/target3"/>
    <dgm:cxn modelId="{00C10651-EBE3-4FFA-AF36-7B3C7C295959}" type="presParOf" srcId="{D12A68B6-3319-4C0C-9E86-A137E0BC37FD}" destId="{B30C6849-CADF-405F-9FE7-466ED6CC9A9E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08D20C6-B895-48D0-BD2F-40E9B44AF261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02115E2-F9B0-41E5-8610-2E1AC3202052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dirty="0"/>
            <a:t>Medios de cultivo, sólido, semisólidos, líquidos para desarrollos bacterianos, para centros de referencia.</a:t>
          </a:r>
        </a:p>
        <a:p>
          <a:pPr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57CAE23F-E176-495A-9CD9-DE85E1A12300}" type="parTrans" cxnId="{F19B96C5-F07C-4C00-B7B0-169668B9F777}">
      <dgm:prSet/>
      <dgm:spPr/>
      <dgm:t>
        <a:bodyPr/>
        <a:lstStyle/>
        <a:p>
          <a:endParaRPr lang="es-ES"/>
        </a:p>
      </dgm:t>
    </dgm:pt>
    <dgm:pt modelId="{F2BD24FB-70A3-469C-9AED-36AFC99ADB52}" type="sibTrans" cxnId="{F19B96C5-F07C-4C00-B7B0-169668B9F777}">
      <dgm:prSet/>
      <dgm:spPr/>
      <dgm:t>
        <a:bodyPr/>
        <a:lstStyle/>
        <a:p>
          <a:endParaRPr lang="es-ES"/>
        </a:p>
      </dgm:t>
    </dgm:pt>
    <dgm:pt modelId="{F8A53A17-08E9-45C8-9B74-20D90A0299FF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dirty="0"/>
            <a:t>Reactivos y colorantes para determinación de </a:t>
          </a:r>
          <a:r>
            <a:rPr lang="es-EC" dirty="0" err="1"/>
            <a:t>micobacterias</a:t>
          </a:r>
          <a:r>
            <a:rPr lang="es-EC" dirty="0"/>
            <a:t> de la red de laboratorios.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8ACC7BBC-E138-407F-A229-A7FBB1493395}" type="parTrans" cxnId="{CAB54876-4C5B-4445-B45C-F62FE33AE591}">
      <dgm:prSet/>
      <dgm:spPr/>
      <dgm:t>
        <a:bodyPr/>
        <a:lstStyle/>
        <a:p>
          <a:endParaRPr lang="es-ES"/>
        </a:p>
      </dgm:t>
    </dgm:pt>
    <dgm:pt modelId="{9E32BD9D-FF12-45DF-8198-D3C271B1BDC2}" type="sibTrans" cxnId="{CAB54876-4C5B-4445-B45C-F62FE33AE591}">
      <dgm:prSet/>
      <dgm:spPr/>
      <dgm:t>
        <a:bodyPr/>
        <a:lstStyle/>
        <a:p>
          <a:endParaRPr lang="es-ES"/>
        </a:p>
      </dgm:t>
    </dgm:pt>
    <dgm:pt modelId="{C5A7A517-5C0F-4FD8-BB0A-18266425346A}" type="pres">
      <dgm:prSet presAssocID="{C08D20C6-B895-48D0-BD2F-40E9B44AF261}" presName="compositeShape" presStyleCnt="0">
        <dgm:presLayoutVars>
          <dgm:chMax val="2"/>
          <dgm:dir/>
          <dgm:resizeHandles val="exact"/>
        </dgm:presLayoutVars>
      </dgm:prSet>
      <dgm:spPr/>
    </dgm:pt>
    <dgm:pt modelId="{EE92D5A8-27A8-45BB-853E-9B7D021AA3CB}" type="pres">
      <dgm:prSet presAssocID="{C08D20C6-B895-48D0-BD2F-40E9B44AF261}" presName="divider" presStyleLbl="fgShp" presStyleIdx="0" presStyleCnt="1"/>
      <dgm:spPr/>
    </dgm:pt>
    <dgm:pt modelId="{934C12A6-BC44-4F92-8970-66851A73F6A1}" type="pres">
      <dgm:prSet presAssocID="{D02115E2-F9B0-41E5-8610-2E1AC3202052}" presName="downArrow" presStyleLbl="node1" presStyleIdx="0" presStyleCnt="2"/>
      <dgm:spPr/>
    </dgm:pt>
    <dgm:pt modelId="{3EFE1011-AD3D-48B5-AE5A-4F5F20E9180E}" type="pres">
      <dgm:prSet presAssocID="{D02115E2-F9B0-41E5-8610-2E1AC3202052}" presName="downArrowText" presStyleLbl="revTx" presStyleIdx="0" presStyleCnt="2">
        <dgm:presLayoutVars>
          <dgm:bulletEnabled val="1"/>
        </dgm:presLayoutVars>
      </dgm:prSet>
      <dgm:spPr/>
    </dgm:pt>
    <dgm:pt modelId="{4791060C-B842-4B89-BFA5-7D55EF814DD9}" type="pres">
      <dgm:prSet presAssocID="{F8A53A17-08E9-45C8-9B74-20D90A0299FF}" presName="upArrow" presStyleLbl="node1" presStyleIdx="1" presStyleCnt="2"/>
      <dgm:spPr/>
    </dgm:pt>
    <dgm:pt modelId="{509FF917-A3DF-4D68-8435-9FA2EF6667AF}" type="pres">
      <dgm:prSet presAssocID="{F8A53A17-08E9-45C8-9B74-20D90A0299FF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CAB54876-4C5B-4445-B45C-F62FE33AE591}" srcId="{C08D20C6-B895-48D0-BD2F-40E9B44AF261}" destId="{F8A53A17-08E9-45C8-9B74-20D90A0299FF}" srcOrd="1" destOrd="0" parTransId="{8ACC7BBC-E138-407F-A229-A7FBB1493395}" sibTransId="{9E32BD9D-FF12-45DF-8198-D3C271B1BDC2}"/>
    <dgm:cxn modelId="{E53AB68B-3123-40A0-9D1E-0FA99A171F78}" type="presOf" srcId="{F8A53A17-08E9-45C8-9B74-20D90A0299FF}" destId="{509FF917-A3DF-4D68-8435-9FA2EF6667AF}" srcOrd="0" destOrd="0" presId="urn:microsoft.com/office/officeart/2005/8/layout/arrow3"/>
    <dgm:cxn modelId="{548498BC-4943-4589-840E-D63FD3A0F424}" type="presOf" srcId="{D02115E2-F9B0-41E5-8610-2E1AC3202052}" destId="{3EFE1011-AD3D-48B5-AE5A-4F5F20E9180E}" srcOrd="0" destOrd="0" presId="urn:microsoft.com/office/officeart/2005/8/layout/arrow3"/>
    <dgm:cxn modelId="{F19B96C5-F07C-4C00-B7B0-169668B9F777}" srcId="{C08D20C6-B895-48D0-BD2F-40E9B44AF261}" destId="{D02115E2-F9B0-41E5-8610-2E1AC3202052}" srcOrd="0" destOrd="0" parTransId="{57CAE23F-E176-495A-9CD9-DE85E1A12300}" sibTransId="{F2BD24FB-70A3-469C-9AED-36AFC99ADB52}"/>
    <dgm:cxn modelId="{64567BFD-37C8-44F6-9CFC-F6B04B27D925}" type="presOf" srcId="{C08D20C6-B895-48D0-BD2F-40E9B44AF261}" destId="{C5A7A517-5C0F-4FD8-BB0A-18266425346A}" srcOrd="0" destOrd="0" presId="urn:microsoft.com/office/officeart/2005/8/layout/arrow3"/>
    <dgm:cxn modelId="{B16F2092-6D55-4182-9A6A-E39419D554D6}" type="presParOf" srcId="{C5A7A517-5C0F-4FD8-BB0A-18266425346A}" destId="{EE92D5A8-27A8-45BB-853E-9B7D021AA3CB}" srcOrd="0" destOrd="0" presId="urn:microsoft.com/office/officeart/2005/8/layout/arrow3"/>
    <dgm:cxn modelId="{B1FA8BC3-D978-4688-BB6B-5AC930DEBB10}" type="presParOf" srcId="{C5A7A517-5C0F-4FD8-BB0A-18266425346A}" destId="{934C12A6-BC44-4F92-8970-66851A73F6A1}" srcOrd="1" destOrd="0" presId="urn:microsoft.com/office/officeart/2005/8/layout/arrow3"/>
    <dgm:cxn modelId="{134FDD90-F3FB-450E-8FD6-2756F54394C9}" type="presParOf" srcId="{C5A7A517-5C0F-4FD8-BB0A-18266425346A}" destId="{3EFE1011-AD3D-48B5-AE5A-4F5F20E9180E}" srcOrd="2" destOrd="0" presId="urn:microsoft.com/office/officeart/2005/8/layout/arrow3"/>
    <dgm:cxn modelId="{749493AB-739F-4348-BB42-F37B3D9E8C6A}" type="presParOf" srcId="{C5A7A517-5C0F-4FD8-BB0A-18266425346A}" destId="{4791060C-B842-4B89-BFA5-7D55EF814DD9}" srcOrd="3" destOrd="0" presId="urn:microsoft.com/office/officeart/2005/8/layout/arrow3"/>
    <dgm:cxn modelId="{EDA1691D-D5E0-4328-96D3-C76338984860}" type="presParOf" srcId="{C5A7A517-5C0F-4FD8-BB0A-18266425346A}" destId="{509FF917-A3DF-4D68-8435-9FA2EF6667A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E03AAE-F73D-4D6D-A674-9AE4FC6D068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6DC4A7B-9776-4F76-BF61-79E14F578548}">
      <dgm:prSet phldrT="[Texto]" custT="1"/>
      <dgm:spPr/>
      <dgm:t>
        <a:bodyPr/>
        <a:lstStyle/>
        <a:p>
          <a:r>
            <a:rPr lang="es-ES" sz="2000" dirty="0"/>
            <a:t>Capacidades</a:t>
          </a:r>
        </a:p>
      </dgm:t>
    </dgm:pt>
    <dgm:pt modelId="{FB654FD6-6CD1-46F5-95E7-234B12859401}" type="parTrans" cxnId="{1FA4E51F-5006-4966-8F99-18AE44F29C20}">
      <dgm:prSet/>
      <dgm:spPr/>
      <dgm:t>
        <a:bodyPr/>
        <a:lstStyle/>
        <a:p>
          <a:endParaRPr lang="es-ES" sz="1200"/>
        </a:p>
      </dgm:t>
    </dgm:pt>
    <dgm:pt modelId="{831B0B19-5576-4AEE-9EC9-98562E179694}" type="sibTrans" cxnId="{1FA4E51F-5006-4966-8F99-18AE44F29C20}">
      <dgm:prSet/>
      <dgm:spPr/>
      <dgm:t>
        <a:bodyPr/>
        <a:lstStyle/>
        <a:p>
          <a:endParaRPr lang="es-ES" sz="1200"/>
        </a:p>
      </dgm:t>
    </dgm:pt>
    <dgm:pt modelId="{DDBA713A-8E5A-477E-8870-483EA0B39C57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Vigilancia epidemiológica</a:t>
          </a:r>
          <a:endParaRPr lang="es-ES" sz="1200" dirty="0"/>
        </a:p>
      </dgm:t>
    </dgm:pt>
    <dgm:pt modelId="{AB36985D-0C04-467A-943F-9E0DF9FEDB29}" type="parTrans" cxnId="{E25629DB-26A3-40A0-93DE-93F1E8652DD7}">
      <dgm:prSet/>
      <dgm:spPr/>
      <dgm:t>
        <a:bodyPr/>
        <a:lstStyle/>
        <a:p>
          <a:endParaRPr lang="es-ES" sz="1200"/>
        </a:p>
      </dgm:t>
    </dgm:pt>
    <dgm:pt modelId="{CE1BA6E4-CEFE-4F34-9CC8-73572B957D8F}" type="sibTrans" cxnId="{E25629DB-26A3-40A0-93DE-93F1E8652DD7}">
      <dgm:prSet/>
      <dgm:spPr/>
      <dgm:t>
        <a:bodyPr/>
        <a:lstStyle/>
        <a:p>
          <a:endParaRPr lang="es-ES" sz="1200"/>
        </a:p>
      </dgm:t>
    </dgm:pt>
    <dgm:pt modelId="{5C7B5585-5BB5-4CCF-AE88-86461B052AE2}">
      <dgm:prSet phldrT="[Texto]" custT="1"/>
      <dgm:spPr/>
      <dgm:t>
        <a:bodyPr/>
        <a:lstStyle/>
        <a:p>
          <a:r>
            <a:rPr lang="es-ES" sz="2000" dirty="0"/>
            <a:t>Infraestructura y equipamiento</a:t>
          </a:r>
        </a:p>
      </dgm:t>
    </dgm:pt>
    <dgm:pt modelId="{22104152-371D-443F-B1E4-054DAA41FEED}" type="parTrans" cxnId="{A7D20DFA-FCB3-4419-B117-A1BD6D962DC4}">
      <dgm:prSet/>
      <dgm:spPr/>
      <dgm:t>
        <a:bodyPr/>
        <a:lstStyle/>
        <a:p>
          <a:endParaRPr lang="es-ES" sz="1200"/>
        </a:p>
      </dgm:t>
    </dgm:pt>
    <dgm:pt modelId="{99A5F38F-41CD-4204-B33C-09606937D59F}" type="sibTrans" cxnId="{A7D20DFA-FCB3-4419-B117-A1BD6D962DC4}">
      <dgm:prSet/>
      <dgm:spPr/>
      <dgm:t>
        <a:bodyPr/>
        <a:lstStyle/>
        <a:p>
          <a:endParaRPr lang="es-ES" sz="1200"/>
        </a:p>
      </dgm:t>
    </dgm:pt>
    <dgm:pt modelId="{B76CB1AA-69E1-4F40-B1D3-E6E47429EAD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Puesta en marcha del CRN de Genómica, Secuenciación y Bioinformática.</a:t>
          </a:r>
          <a:endParaRPr lang="es-ES" sz="1200" dirty="0"/>
        </a:p>
      </dgm:t>
    </dgm:pt>
    <dgm:pt modelId="{08411FC9-EB67-410F-BB26-D7499E5C2C10}" type="parTrans" cxnId="{4F7D02B4-2861-40A2-AAB6-2AF41A0A8BB8}">
      <dgm:prSet/>
      <dgm:spPr/>
      <dgm:t>
        <a:bodyPr/>
        <a:lstStyle/>
        <a:p>
          <a:endParaRPr lang="es-ES" sz="1200"/>
        </a:p>
      </dgm:t>
    </dgm:pt>
    <dgm:pt modelId="{87B1C7D0-0F5B-46AE-9B10-8ECE68D3AD10}" type="sibTrans" cxnId="{4F7D02B4-2861-40A2-AAB6-2AF41A0A8BB8}">
      <dgm:prSet/>
      <dgm:spPr/>
      <dgm:t>
        <a:bodyPr/>
        <a:lstStyle/>
        <a:p>
          <a:endParaRPr lang="es-ES" sz="1200"/>
        </a:p>
      </dgm:t>
    </dgm:pt>
    <dgm:pt modelId="{7177BED9-A5D3-40D9-9CAD-5A688862DA8A}">
      <dgm:prSet phldrT="[Texto]" custT="1"/>
      <dgm:spPr/>
      <dgm:t>
        <a:bodyPr/>
        <a:lstStyle/>
        <a:p>
          <a:r>
            <a:rPr lang="es-EC" sz="1200" dirty="0"/>
            <a:t>Dotación de equipos de extracción de ácidos nucleicos y termocicladores ( para sedes Quito y Tena)</a:t>
          </a:r>
          <a:endParaRPr lang="es-ES" sz="1200" dirty="0"/>
        </a:p>
      </dgm:t>
    </dgm:pt>
    <dgm:pt modelId="{715570BE-9743-408C-AECA-AE38AC6D69D8}" type="parTrans" cxnId="{A3FD2A98-C64B-419B-A4BC-B22FBC1BF911}">
      <dgm:prSet/>
      <dgm:spPr/>
      <dgm:t>
        <a:bodyPr/>
        <a:lstStyle/>
        <a:p>
          <a:endParaRPr lang="es-ES" sz="1200"/>
        </a:p>
      </dgm:t>
    </dgm:pt>
    <dgm:pt modelId="{DEFBDE28-3E36-4F1F-8784-21E7F5B2FCBF}" type="sibTrans" cxnId="{A3FD2A98-C64B-419B-A4BC-B22FBC1BF911}">
      <dgm:prSet/>
      <dgm:spPr/>
      <dgm:t>
        <a:bodyPr/>
        <a:lstStyle/>
        <a:p>
          <a:endParaRPr lang="es-ES" sz="1200"/>
        </a:p>
      </dgm:t>
    </dgm:pt>
    <dgm:pt modelId="{2AF498A2-BC4E-43E3-8B73-55B7A8F4C6FC}">
      <dgm:prSet custT="1"/>
      <dgm:spPr/>
      <dgm:t>
        <a:bodyPr/>
        <a:lstStyle/>
        <a:p>
          <a:r>
            <a:rPr lang="es-EC" sz="1200" dirty="0"/>
            <a:t>Adecuación de laboratorio de investigación de biología molecular.</a:t>
          </a:r>
          <a:endParaRPr lang="es-ES" sz="1200" dirty="0"/>
        </a:p>
      </dgm:t>
    </dgm:pt>
    <dgm:pt modelId="{5D968462-5CEC-4C19-8FE0-1F865CE1B6B3}" type="parTrans" cxnId="{EEDBB5A1-B127-4B34-96C4-626840EB72C5}">
      <dgm:prSet/>
      <dgm:spPr/>
      <dgm:t>
        <a:bodyPr/>
        <a:lstStyle/>
        <a:p>
          <a:endParaRPr lang="es-ES"/>
        </a:p>
      </dgm:t>
    </dgm:pt>
    <dgm:pt modelId="{317ED5B2-332C-41C8-8DD2-5C5E91CCE0DB}" type="sibTrans" cxnId="{EEDBB5A1-B127-4B34-96C4-626840EB72C5}">
      <dgm:prSet/>
      <dgm:spPr/>
      <dgm:t>
        <a:bodyPr/>
        <a:lstStyle/>
        <a:p>
          <a:endParaRPr lang="es-ES"/>
        </a:p>
      </dgm:t>
    </dgm:pt>
    <dgm:pt modelId="{F81509C5-7172-495B-BDEC-D106863AEF88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Análisis de datos estadísticos mediante la herramienta R</a:t>
          </a:r>
          <a:endParaRPr lang="es-ES" sz="1200" dirty="0"/>
        </a:p>
      </dgm:t>
    </dgm:pt>
    <dgm:pt modelId="{382E5209-353A-4BAC-88DF-EA39F7A5E800}" type="parTrans" cxnId="{F8C9285C-34FA-4AED-9722-E9DC1A53CF5E}">
      <dgm:prSet/>
      <dgm:spPr/>
      <dgm:t>
        <a:bodyPr/>
        <a:lstStyle/>
        <a:p>
          <a:endParaRPr lang="es-US"/>
        </a:p>
      </dgm:t>
    </dgm:pt>
    <dgm:pt modelId="{0C8C829A-6BD1-48F8-8C39-C08B44811D69}" type="sibTrans" cxnId="{F8C9285C-34FA-4AED-9722-E9DC1A53CF5E}">
      <dgm:prSet/>
      <dgm:spPr/>
      <dgm:t>
        <a:bodyPr/>
        <a:lstStyle/>
        <a:p>
          <a:endParaRPr lang="es-US"/>
        </a:p>
      </dgm:t>
    </dgm:pt>
    <dgm:pt modelId="{06CDE4B8-5D32-44D2-9363-FDF9AA7B83C0}">
      <dgm:prSet phldrT="[Texto]" custT="1"/>
      <dgm:spPr/>
      <dgm:t>
        <a:bodyPr/>
        <a:lstStyle/>
        <a:p>
          <a:r>
            <a:rPr lang="es-EC" sz="1200" dirty="0"/>
            <a:t>Epidemiología de campo “</a:t>
          </a:r>
          <a:r>
            <a:rPr lang="es-EC" sz="1200" dirty="0" err="1"/>
            <a:t>Frontline</a:t>
          </a:r>
          <a:r>
            <a:rPr lang="es-EC" sz="1200" dirty="0"/>
            <a:t> </a:t>
          </a:r>
          <a:r>
            <a:rPr lang="es-EC" sz="1200" dirty="0" err="1"/>
            <a:t>One</a:t>
          </a:r>
          <a:r>
            <a:rPr lang="es-EC" sz="1200" dirty="0"/>
            <a:t> </a:t>
          </a:r>
          <a:r>
            <a:rPr lang="es-EC" sz="1200" dirty="0" err="1"/>
            <a:t>Health</a:t>
          </a:r>
          <a:endParaRPr lang="es-ES" sz="1200" dirty="0"/>
        </a:p>
      </dgm:t>
    </dgm:pt>
    <dgm:pt modelId="{4F266B9B-D47B-4723-BDDC-AA37EBA32F39}" type="parTrans" cxnId="{E556657F-3855-4890-AC81-94CA1A48F504}">
      <dgm:prSet/>
      <dgm:spPr/>
      <dgm:t>
        <a:bodyPr/>
        <a:lstStyle/>
        <a:p>
          <a:endParaRPr lang="es-US"/>
        </a:p>
      </dgm:t>
    </dgm:pt>
    <dgm:pt modelId="{F3EE4CB4-CF6D-4DA4-BAA7-8FF245B670DF}" type="sibTrans" cxnId="{E556657F-3855-4890-AC81-94CA1A48F504}">
      <dgm:prSet/>
      <dgm:spPr/>
      <dgm:t>
        <a:bodyPr/>
        <a:lstStyle/>
        <a:p>
          <a:endParaRPr lang="es-US"/>
        </a:p>
      </dgm:t>
    </dgm:pt>
    <dgm:pt modelId="{8E0FE766-4290-48F1-9659-F59EE31F6876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Metodologías de parasitología</a:t>
          </a:r>
          <a:endParaRPr lang="es-ES" sz="1200" dirty="0"/>
        </a:p>
      </dgm:t>
    </dgm:pt>
    <dgm:pt modelId="{14C15897-3881-4323-9860-A010564EE0E0}" type="parTrans" cxnId="{5E5682EE-27B6-4E2E-BF23-D9EB3F01A5CD}">
      <dgm:prSet/>
      <dgm:spPr/>
      <dgm:t>
        <a:bodyPr/>
        <a:lstStyle/>
        <a:p>
          <a:endParaRPr lang="es-US"/>
        </a:p>
      </dgm:t>
    </dgm:pt>
    <dgm:pt modelId="{C2706585-DCDE-4B77-A2A9-DD1C48273BBC}" type="sibTrans" cxnId="{5E5682EE-27B6-4E2E-BF23-D9EB3F01A5CD}">
      <dgm:prSet/>
      <dgm:spPr/>
      <dgm:t>
        <a:bodyPr/>
        <a:lstStyle/>
        <a:p>
          <a:endParaRPr lang="es-US"/>
        </a:p>
      </dgm:t>
    </dgm:pt>
    <dgm:pt modelId="{FC4ECBF2-06EA-4C6A-AB2E-F0EB04F501E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Determinantes de salud de enfermedades vectoriales</a:t>
          </a:r>
          <a:endParaRPr lang="es-ES" sz="1200" dirty="0"/>
        </a:p>
      </dgm:t>
    </dgm:pt>
    <dgm:pt modelId="{0020B551-E310-4DCD-A4B4-8C9C4504C87B}" type="parTrans" cxnId="{BAF23522-84DE-48BE-8526-FCB6AFF7D8F4}">
      <dgm:prSet/>
      <dgm:spPr/>
      <dgm:t>
        <a:bodyPr/>
        <a:lstStyle/>
        <a:p>
          <a:endParaRPr lang="es-US"/>
        </a:p>
      </dgm:t>
    </dgm:pt>
    <dgm:pt modelId="{31D36C14-F6ED-4D78-B82E-43579BC4FD06}" type="sibTrans" cxnId="{BAF23522-84DE-48BE-8526-FCB6AFF7D8F4}">
      <dgm:prSet/>
      <dgm:spPr/>
      <dgm:t>
        <a:bodyPr/>
        <a:lstStyle/>
        <a:p>
          <a:endParaRPr lang="es-US"/>
        </a:p>
      </dgm:t>
    </dgm:pt>
    <dgm:pt modelId="{E5125096-6704-40A3-A094-8E18F9CB9C9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Biología molecular, microscopia electrónica.</a:t>
          </a:r>
          <a:endParaRPr lang="es-ES" sz="1200" dirty="0"/>
        </a:p>
      </dgm:t>
    </dgm:pt>
    <dgm:pt modelId="{7FEC5CCF-0212-42E3-8843-4A519977AA01}" type="parTrans" cxnId="{5E0D99D5-4CBD-4FD5-B622-6CCA2ACD0E50}">
      <dgm:prSet/>
      <dgm:spPr/>
      <dgm:t>
        <a:bodyPr/>
        <a:lstStyle/>
        <a:p>
          <a:endParaRPr lang="es-US"/>
        </a:p>
      </dgm:t>
    </dgm:pt>
    <dgm:pt modelId="{D0B546AC-E074-41A0-A3F1-48D855A68D93}" type="sibTrans" cxnId="{5E0D99D5-4CBD-4FD5-B622-6CCA2ACD0E50}">
      <dgm:prSet/>
      <dgm:spPr/>
      <dgm:t>
        <a:bodyPr/>
        <a:lstStyle/>
        <a:p>
          <a:endParaRPr lang="es-US"/>
        </a:p>
      </dgm:t>
    </dgm:pt>
    <dgm:pt modelId="{AA1DCEE6-38FF-416F-8C05-E166CE46E9E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Verificación de procedimientos en nuevas técnicas moleculares y </a:t>
          </a:r>
          <a:r>
            <a:rPr lang="es-EC" sz="1200" dirty="0" err="1"/>
            <a:t>zerológicas</a:t>
          </a:r>
          <a:r>
            <a:rPr lang="es-EC" sz="1200" dirty="0"/>
            <a:t>.</a:t>
          </a:r>
          <a:endParaRPr lang="es-ES" sz="1200" dirty="0"/>
        </a:p>
      </dgm:t>
    </dgm:pt>
    <dgm:pt modelId="{C30F6B17-01E8-4B9B-BDD0-56D64FF36B84}" type="parTrans" cxnId="{28F3C2D1-B8FB-4036-A1BB-6B353D6D29E9}">
      <dgm:prSet/>
      <dgm:spPr/>
      <dgm:t>
        <a:bodyPr/>
        <a:lstStyle/>
        <a:p>
          <a:endParaRPr lang="es-US"/>
        </a:p>
      </dgm:t>
    </dgm:pt>
    <dgm:pt modelId="{99215426-3DB7-4C7D-B53B-AFD7FA442B59}" type="sibTrans" cxnId="{28F3C2D1-B8FB-4036-A1BB-6B353D6D29E9}">
      <dgm:prSet/>
      <dgm:spPr/>
      <dgm:t>
        <a:bodyPr/>
        <a:lstStyle/>
        <a:p>
          <a:endParaRPr lang="es-US"/>
        </a:p>
      </dgm:t>
    </dgm:pt>
    <dgm:pt modelId="{5A1AFA68-424E-4D58-92D1-9F22BAD97F0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Metagenómica y protocolos bioinformáticos</a:t>
          </a:r>
          <a:endParaRPr lang="es-ES" sz="1200" dirty="0"/>
        </a:p>
      </dgm:t>
    </dgm:pt>
    <dgm:pt modelId="{5E03E13E-DE3F-4C89-A971-5D00FFC79DEA}" type="parTrans" cxnId="{72E8678B-08EA-49D9-B676-04744C4FCD7A}">
      <dgm:prSet/>
      <dgm:spPr/>
      <dgm:t>
        <a:bodyPr/>
        <a:lstStyle/>
        <a:p>
          <a:endParaRPr lang="es-US"/>
        </a:p>
      </dgm:t>
    </dgm:pt>
    <dgm:pt modelId="{7E6B18A4-5ACC-4C7E-A370-B6D8882E271D}" type="sibTrans" cxnId="{72E8678B-08EA-49D9-B676-04744C4FCD7A}">
      <dgm:prSet/>
      <dgm:spPr/>
      <dgm:t>
        <a:bodyPr/>
        <a:lstStyle/>
        <a:p>
          <a:endParaRPr lang="es-US"/>
        </a:p>
      </dgm:t>
    </dgm:pt>
    <dgm:pt modelId="{EC86D37A-C8CD-4731-9D9B-09213C9E68A1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Secuenciación con la tecnología de Oxford </a:t>
          </a:r>
          <a:r>
            <a:rPr lang="es-EC" sz="1200" dirty="0" err="1"/>
            <a:t>Nanopore</a:t>
          </a:r>
          <a:r>
            <a:rPr lang="es-EC" sz="1200" dirty="0"/>
            <a:t>.</a:t>
          </a:r>
          <a:endParaRPr lang="es-ES" sz="1200" dirty="0"/>
        </a:p>
      </dgm:t>
    </dgm:pt>
    <dgm:pt modelId="{903A3B7D-E824-4664-8A0B-35AFC7893B0E}" type="parTrans" cxnId="{1A7A5E9D-F758-4C7A-9BD2-CD6254BCDC06}">
      <dgm:prSet/>
      <dgm:spPr/>
      <dgm:t>
        <a:bodyPr/>
        <a:lstStyle/>
        <a:p>
          <a:endParaRPr lang="es-US"/>
        </a:p>
      </dgm:t>
    </dgm:pt>
    <dgm:pt modelId="{9BF209BB-B708-43F6-BDE2-9C5D8B2D4DBE}" type="sibTrans" cxnId="{1A7A5E9D-F758-4C7A-9BD2-CD6254BCDC06}">
      <dgm:prSet/>
      <dgm:spPr/>
      <dgm:t>
        <a:bodyPr/>
        <a:lstStyle/>
        <a:p>
          <a:endParaRPr lang="es-US"/>
        </a:p>
      </dgm:t>
    </dgm:pt>
    <dgm:pt modelId="{9D9AA3B2-4DCD-458C-AE43-249401A5009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Gestión de calidad y buenas prácticas de laboratorio para fortalecer la vigilancia genómica.</a:t>
          </a:r>
          <a:endParaRPr lang="es-ES" sz="1200" dirty="0"/>
        </a:p>
      </dgm:t>
    </dgm:pt>
    <dgm:pt modelId="{356DF1A7-7DEA-436D-997A-A625649BFC08}" type="parTrans" cxnId="{E18FA781-947D-4309-B92B-4B92DDE5FE0D}">
      <dgm:prSet/>
      <dgm:spPr/>
      <dgm:t>
        <a:bodyPr/>
        <a:lstStyle/>
        <a:p>
          <a:endParaRPr lang="es-US"/>
        </a:p>
      </dgm:t>
    </dgm:pt>
    <dgm:pt modelId="{91055E54-FB87-4D27-B99E-1B87A375E448}" type="sibTrans" cxnId="{E18FA781-947D-4309-B92B-4B92DDE5FE0D}">
      <dgm:prSet/>
      <dgm:spPr/>
      <dgm:t>
        <a:bodyPr/>
        <a:lstStyle/>
        <a:p>
          <a:endParaRPr lang="es-US"/>
        </a:p>
      </dgm:t>
    </dgm:pt>
    <dgm:pt modelId="{B759CD41-6407-42F7-80BC-FCE914F772B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Adecuación de la infraestructura para mejoramiento de flujos del laboratorio de Influenza y otros virus.</a:t>
          </a:r>
        </a:p>
        <a:p>
          <a:r>
            <a:rPr lang="es-EC" sz="1200" dirty="0"/>
            <a:t>Adecuación de la plataforma de manejo de desechos y esterilización.</a:t>
          </a:r>
          <a:endParaRPr lang="es-ES" sz="1200" dirty="0"/>
        </a:p>
      </dgm:t>
    </dgm:pt>
    <dgm:pt modelId="{0F9F7CCD-8E89-462C-AF0A-A42B467FB042}" type="parTrans" cxnId="{FE6246CB-8E48-4C84-87D5-422A279CF7FB}">
      <dgm:prSet/>
      <dgm:spPr/>
      <dgm:t>
        <a:bodyPr/>
        <a:lstStyle/>
        <a:p>
          <a:endParaRPr lang="es-US"/>
        </a:p>
      </dgm:t>
    </dgm:pt>
    <dgm:pt modelId="{E875EA07-6BD0-49A3-B09B-ED18DE770F42}" type="sibTrans" cxnId="{FE6246CB-8E48-4C84-87D5-422A279CF7FB}">
      <dgm:prSet/>
      <dgm:spPr/>
      <dgm:t>
        <a:bodyPr/>
        <a:lstStyle/>
        <a:p>
          <a:endParaRPr lang="es-US"/>
        </a:p>
      </dgm:t>
    </dgm:pt>
    <dgm:pt modelId="{9486B03A-C6BD-452C-8B90-FE94B64BF5CA}">
      <dgm:prSet phldrT="[Texto]" custT="1"/>
      <dgm:spPr/>
      <dgm:t>
        <a:bodyPr/>
        <a:lstStyle/>
        <a:p>
          <a:r>
            <a:rPr lang="es-EC" sz="1200" dirty="0"/>
            <a:t>Fortalecimiento para habilitación de los laboratorios de biología molecular (secuenciación), colección e insectario con equipamiento para secuenciación, almacenamiento de muestras, producción de mosquitos, entre otros.</a:t>
          </a:r>
          <a:endParaRPr lang="es-ES" sz="1200" dirty="0"/>
        </a:p>
      </dgm:t>
    </dgm:pt>
    <dgm:pt modelId="{20926F4A-7D7E-406A-90E7-70BF4A3BAC45}" type="parTrans" cxnId="{3F2BC24C-3BD8-4BCE-86CB-2FFC92132A30}">
      <dgm:prSet/>
      <dgm:spPr/>
      <dgm:t>
        <a:bodyPr/>
        <a:lstStyle/>
        <a:p>
          <a:endParaRPr lang="es-US"/>
        </a:p>
      </dgm:t>
    </dgm:pt>
    <dgm:pt modelId="{AAEEF958-7AAC-437A-A326-B78E8FEEE495}" type="sibTrans" cxnId="{3F2BC24C-3BD8-4BCE-86CB-2FFC92132A30}">
      <dgm:prSet/>
      <dgm:spPr/>
      <dgm:t>
        <a:bodyPr/>
        <a:lstStyle/>
        <a:p>
          <a:endParaRPr lang="es-US"/>
        </a:p>
      </dgm:t>
    </dgm:pt>
    <dgm:pt modelId="{12B879D8-C874-44F7-91DA-7ABB93958EB6}" type="pres">
      <dgm:prSet presAssocID="{89E03AAE-F73D-4D6D-A674-9AE4FC6D0689}" presName="linear" presStyleCnt="0">
        <dgm:presLayoutVars>
          <dgm:dir/>
          <dgm:animLvl val="lvl"/>
          <dgm:resizeHandles val="exact"/>
        </dgm:presLayoutVars>
      </dgm:prSet>
      <dgm:spPr/>
    </dgm:pt>
    <dgm:pt modelId="{FCDD60C9-7688-41A7-B4F8-4BCEEE6D955B}" type="pres">
      <dgm:prSet presAssocID="{A6DC4A7B-9776-4F76-BF61-79E14F578548}" presName="parentLin" presStyleCnt="0"/>
      <dgm:spPr/>
    </dgm:pt>
    <dgm:pt modelId="{ED6787A5-308E-45A2-8EA6-F2DA63CB3D4A}" type="pres">
      <dgm:prSet presAssocID="{A6DC4A7B-9776-4F76-BF61-79E14F578548}" presName="parentLeftMargin" presStyleLbl="node1" presStyleIdx="0" presStyleCnt="2"/>
      <dgm:spPr/>
    </dgm:pt>
    <dgm:pt modelId="{2DBB434D-86BA-4EE6-A236-743F903C6820}" type="pres">
      <dgm:prSet presAssocID="{A6DC4A7B-9776-4F76-BF61-79E14F5785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F4F479E-F891-4DD3-AD02-8A0AF916B1A8}" type="pres">
      <dgm:prSet presAssocID="{A6DC4A7B-9776-4F76-BF61-79E14F578548}" presName="negativeSpace" presStyleCnt="0"/>
      <dgm:spPr/>
    </dgm:pt>
    <dgm:pt modelId="{F902DEDD-D809-499F-A060-23B04FD7E9E9}" type="pres">
      <dgm:prSet presAssocID="{A6DC4A7B-9776-4F76-BF61-79E14F578548}" presName="childText" presStyleLbl="conFgAcc1" presStyleIdx="0" presStyleCnt="2">
        <dgm:presLayoutVars>
          <dgm:bulletEnabled val="1"/>
        </dgm:presLayoutVars>
      </dgm:prSet>
      <dgm:spPr/>
    </dgm:pt>
    <dgm:pt modelId="{6662E489-E255-4528-AE5A-F483E57C376E}" type="pres">
      <dgm:prSet presAssocID="{831B0B19-5576-4AEE-9EC9-98562E179694}" presName="spaceBetweenRectangles" presStyleCnt="0"/>
      <dgm:spPr/>
    </dgm:pt>
    <dgm:pt modelId="{4CE0AF45-B754-4608-A2F1-1C7B75E88160}" type="pres">
      <dgm:prSet presAssocID="{5C7B5585-5BB5-4CCF-AE88-86461B052AE2}" presName="parentLin" presStyleCnt="0"/>
      <dgm:spPr/>
    </dgm:pt>
    <dgm:pt modelId="{1F746F68-7DA8-4743-A701-5F3A0F621613}" type="pres">
      <dgm:prSet presAssocID="{5C7B5585-5BB5-4CCF-AE88-86461B052AE2}" presName="parentLeftMargin" presStyleLbl="node1" presStyleIdx="0" presStyleCnt="2"/>
      <dgm:spPr/>
    </dgm:pt>
    <dgm:pt modelId="{8CD7BB10-99EE-4F1E-9FCA-A34A46963EB5}" type="pres">
      <dgm:prSet presAssocID="{5C7B5585-5BB5-4CCF-AE88-86461B052A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11BA09C-52C1-4CBC-8B82-4748B2E0BE61}" type="pres">
      <dgm:prSet presAssocID="{5C7B5585-5BB5-4CCF-AE88-86461B052AE2}" presName="negativeSpace" presStyleCnt="0"/>
      <dgm:spPr/>
    </dgm:pt>
    <dgm:pt modelId="{781A2CC4-3175-4DBA-B4B6-B48D7E016EFD}" type="pres">
      <dgm:prSet presAssocID="{5C7B5585-5BB5-4CCF-AE88-86461B052AE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CC12117-EA8A-45A9-B3BB-CAB01ACD3318}" type="presOf" srcId="{DDBA713A-8E5A-477E-8870-483EA0B39C57}" destId="{F902DEDD-D809-499F-A060-23B04FD7E9E9}" srcOrd="0" destOrd="0" presId="urn:microsoft.com/office/officeart/2005/8/layout/list1"/>
    <dgm:cxn modelId="{51A76A17-6681-41D8-9A50-F88AE941A5FC}" type="presOf" srcId="{5C7B5585-5BB5-4CCF-AE88-86461B052AE2}" destId="{8CD7BB10-99EE-4F1E-9FCA-A34A46963EB5}" srcOrd="1" destOrd="0" presId="urn:microsoft.com/office/officeart/2005/8/layout/list1"/>
    <dgm:cxn modelId="{1FA4E51F-5006-4966-8F99-18AE44F29C20}" srcId="{89E03AAE-F73D-4D6D-A674-9AE4FC6D0689}" destId="{A6DC4A7B-9776-4F76-BF61-79E14F578548}" srcOrd="0" destOrd="0" parTransId="{FB654FD6-6CD1-46F5-95E7-234B12859401}" sibTransId="{831B0B19-5576-4AEE-9EC9-98562E179694}"/>
    <dgm:cxn modelId="{BAF23522-84DE-48BE-8526-FCB6AFF7D8F4}" srcId="{A6DC4A7B-9776-4F76-BF61-79E14F578548}" destId="{FC4ECBF2-06EA-4C6A-AB2E-F0EB04F501EB}" srcOrd="2" destOrd="0" parTransId="{0020B551-E310-4DCD-A4B4-8C9C4504C87B}" sibTransId="{31D36C14-F6ED-4D78-B82E-43579BC4FD06}"/>
    <dgm:cxn modelId="{4F6A8138-A6F9-47AA-8C13-6D0DD0955A20}" type="presOf" srcId="{9486B03A-C6BD-452C-8B90-FE94B64BF5CA}" destId="{781A2CC4-3175-4DBA-B4B6-B48D7E016EFD}" srcOrd="0" destOrd="4" presId="urn:microsoft.com/office/officeart/2005/8/layout/list1"/>
    <dgm:cxn modelId="{F8C9285C-34FA-4AED-9722-E9DC1A53CF5E}" srcId="{A6DC4A7B-9776-4F76-BF61-79E14F578548}" destId="{F81509C5-7172-495B-BDEC-D106863AEF88}" srcOrd="4" destOrd="0" parTransId="{382E5209-353A-4BAC-88DF-EA39F7A5E800}" sibTransId="{0C8C829A-6BD1-48F8-8C39-C08B44811D69}"/>
    <dgm:cxn modelId="{1FAB2D5E-E178-460B-9A25-0D42FAA71881}" type="presOf" srcId="{A6DC4A7B-9776-4F76-BF61-79E14F578548}" destId="{ED6787A5-308E-45A2-8EA6-F2DA63CB3D4A}" srcOrd="0" destOrd="0" presId="urn:microsoft.com/office/officeart/2005/8/layout/list1"/>
    <dgm:cxn modelId="{09EF2A61-DBA8-41BD-98DB-0DE2C424DB9A}" type="presOf" srcId="{B76CB1AA-69E1-4F40-B1D3-E6E47429EADE}" destId="{781A2CC4-3175-4DBA-B4B6-B48D7E016EFD}" srcOrd="0" destOrd="0" presId="urn:microsoft.com/office/officeart/2005/8/layout/list1"/>
    <dgm:cxn modelId="{32A0654B-2D3E-4AC8-88EF-4DA870E460D6}" type="presOf" srcId="{8E0FE766-4290-48F1-9659-F59EE31F6876}" destId="{F902DEDD-D809-499F-A060-23B04FD7E9E9}" srcOrd="0" destOrd="1" presId="urn:microsoft.com/office/officeart/2005/8/layout/list1"/>
    <dgm:cxn modelId="{3F2BC24C-3BD8-4BCE-86CB-2FFC92132A30}" srcId="{5C7B5585-5BB5-4CCF-AE88-86461B052AE2}" destId="{9486B03A-C6BD-452C-8B90-FE94B64BF5CA}" srcOrd="4" destOrd="0" parTransId="{20926F4A-7D7E-406A-90E7-70BF4A3BAC45}" sibTransId="{AAEEF958-7AAC-437A-A326-B78E8FEEE495}"/>
    <dgm:cxn modelId="{F4A1C84F-93B5-49C2-ABF6-05FDDC756F1B}" type="presOf" srcId="{B759CD41-6407-42F7-80BC-FCE914F772BE}" destId="{781A2CC4-3175-4DBA-B4B6-B48D7E016EFD}" srcOrd="0" destOrd="1" presId="urn:microsoft.com/office/officeart/2005/8/layout/list1"/>
    <dgm:cxn modelId="{0109DC71-B887-4CB5-9B7F-70655C300C96}" type="presOf" srcId="{A6DC4A7B-9776-4F76-BF61-79E14F578548}" destId="{2DBB434D-86BA-4EE6-A236-743F903C6820}" srcOrd="1" destOrd="0" presId="urn:microsoft.com/office/officeart/2005/8/layout/list1"/>
    <dgm:cxn modelId="{F5AF7F57-E911-4E5F-9E28-55952CF72C3F}" type="presOf" srcId="{5A1AFA68-424E-4D58-92D1-9F22BAD97F03}" destId="{F902DEDD-D809-499F-A060-23B04FD7E9E9}" srcOrd="0" destOrd="7" presId="urn:microsoft.com/office/officeart/2005/8/layout/list1"/>
    <dgm:cxn modelId="{80E0167F-C034-42B3-A54A-87DA55D735CD}" type="presOf" srcId="{2AF498A2-BC4E-43E3-8B73-55B7A8F4C6FC}" destId="{781A2CC4-3175-4DBA-B4B6-B48D7E016EFD}" srcOrd="0" destOrd="2" presId="urn:microsoft.com/office/officeart/2005/8/layout/list1"/>
    <dgm:cxn modelId="{E556657F-3855-4890-AC81-94CA1A48F504}" srcId="{A6DC4A7B-9776-4F76-BF61-79E14F578548}" destId="{06CDE4B8-5D32-44D2-9363-FDF9AA7B83C0}" srcOrd="3" destOrd="0" parTransId="{4F266B9B-D47B-4723-BDDC-AA37EBA32F39}" sibTransId="{F3EE4CB4-CF6D-4DA4-BAA7-8FF245B670DF}"/>
    <dgm:cxn modelId="{E18FA781-947D-4309-B92B-4B92DDE5FE0D}" srcId="{A6DC4A7B-9776-4F76-BF61-79E14F578548}" destId="{9D9AA3B2-4DCD-458C-AE43-249401A5009A}" srcOrd="9" destOrd="0" parTransId="{356DF1A7-7DEA-436D-997A-A625649BFC08}" sibTransId="{91055E54-FB87-4D27-B99E-1B87A375E448}"/>
    <dgm:cxn modelId="{72E8678B-08EA-49D9-B676-04744C4FCD7A}" srcId="{A6DC4A7B-9776-4F76-BF61-79E14F578548}" destId="{5A1AFA68-424E-4D58-92D1-9F22BAD97F03}" srcOrd="7" destOrd="0" parTransId="{5E03E13E-DE3F-4C89-A971-5D00FFC79DEA}" sibTransId="{7E6B18A4-5ACC-4C7E-A370-B6D8882E271D}"/>
    <dgm:cxn modelId="{A3FD2A98-C64B-419B-A4BC-B22FBC1BF911}" srcId="{5C7B5585-5BB5-4CCF-AE88-86461B052AE2}" destId="{7177BED9-A5D3-40D9-9CAD-5A688862DA8A}" srcOrd="3" destOrd="0" parTransId="{715570BE-9743-408C-AECA-AE38AC6D69D8}" sibTransId="{DEFBDE28-3E36-4F1F-8784-21E7F5B2FCBF}"/>
    <dgm:cxn modelId="{37151B9B-17E7-48EF-9FFA-11278FCDB628}" type="presOf" srcId="{5C7B5585-5BB5-4CCF-AE88-86461B052AE2}" destId="{1F746F68-7DA8-4743-A701-5F3A0F621613}" srcOrd="0" destOrd="0" presId="urn:microsoft.com/office/officeart/2005/8/layout/list1"/>
    <dgm:cxn modelId="{1A7A5E9D-F758-4C7A-9BD2-CD6254BCDC06}" srcId="{A6DC4A7B-9776-4F76-BF61-79E14F578548}" destId="{EC86D37A-C8CD-4731-9D9B-09213C9E68A1}" srcOrd="8" destOrd="0" parTransId="{903A3B7D-E824-4664-8A0B-35AFC7893B0E}" sibTransId="{9BF209BB-B708-43F6-BDE2-9C5D8B2D4DBE}"/>
    <dgm:cxn modelId="{EEDBB5A1-B127-4B34-96C4-626840EB72C5}" srcId="{5C7B5585-5BB5-4CCF-AE88-86461B052AE2}" destId="{2AF498A2-BC4E-43E3-8B73-55B7A8F4C6FC}" srcOrd="2" destOrd="0" parTransId="{5D968462-5CEC-4C19-8FE0-1F865CE1B6B3}" sibTransId="{317ED5B2-332C-41C8-8DD2-5C5E91CCE0DB}"/>
    <dgm:cxn modelId="{4F7D02B4-2861-40A2-AAB6-2AF41A0A8BB8}" srcId="{5C7B5585-5BB5-4CCF-AE88-86461B052AE2}" destId="{B76CB1AA-69E1-4F40-B1D3-E6E47429EADE}" srcOrd="0" destOrd="0" parTransId="{08411FC9-EB67-410F-BB26-D7499E5C2C10}" sibTransId="{87B1C7D0-0F5B-46AE-9B10-8ECE68D3AD10}"/>
    <dgm:cxn modelId="{D5643EB7-4673-478B-877B-C9CBA79C3288}" type="presOf" srcId="{AA1DCEE6-38FF-416F-8C05-E166CE46E9E9}" destId="{F902DEDD-D809-499F-A060-23B04FD7E9E9}" srcOrd="0" destOrd="6" presId="urn:microsoft.com/office/officeart/2005/8/layout/list1"/>
    <dgm:cxn modelId="{A7EDA9C2-D1A8-4CB5-8F66-7CFE19972543}" type="presOf" srcId="{06CDE4B8-5D32-44D2-9363-FDF9AA7B83C0}" destId="{F902DEDD-D809-499F-A060-23B04FD7E9E9}" srcOrd="0" destOrd="3" presId="urn:microsoft.com/office/officeart/2005/8/layout/list1"/>
    <dgm:cxn modelId="{720770C8-6A00-4FCB-98EE-F97259B33F64}" type="presOf" srcId="{9D9AA3B2-4DCD-458C-AE43-249401A5009A}" destId="{F902DEDD-D809-499F-A060-23B04FD7E9E9}" srcOrd="0" destOrd="9" presId="urn:microsoft.com/office/officeart/2005/8/layout/list1"/>
    <dgm:cxn modelId="{FE6246CB-8E48-4C84-87D5-422A279CF7FB}" srcId="{5C7B5585-5BB5-4CCF-AE88-86461B052AE2}" destId="{B759CD41-6407-42F7-80BC-FCE914F772BE}" srcOrd="1" destOrd="0" parTransId="{0F9F7CCD-8E89-462C-AF0A-A42B467FB042}" sibTransId="{E875EA07-6BD0-49A3-B09B-ED18DE770F42}"/>
    <dgm:cxn modelId="{4610FACF-9408-4BC3-AB71-718912392AEC}" type="presOf" srcId="{EC86D37A-C8CD-4731-9D9B-09213C9E68A1}" destId="{F902DEDD-D809-499F-A060-23B04FD7E9E9}" srcOrd="0" destOrd="8" presId="urn:microsoft.com/office/officeart/2005/8/layout/list1"/>
    <dgm:cxn modelId="{28F3C2D1-B8FB-4036-A1BB-6B353D6D29E9}" srcId="{A6DC4A7B-9776-4F76-BF61-79E14F578548}" destId="{AA1DCEE6-38FF-416F-8C05-E166CE46E9E9}" srcOrd="6" destOrd="0" parTransId="{C30F6B17-01E8-4B9B-BDD0-56D64FF36B84}" sibTransId="{99215426-3DB7-4C7D-B53B-AFD7FA442B59}"/>
    <dgm:cxn modelId="{5E0D99D5-4CBD-4FD5-B622-6CCA2ACD0E50}" srcId="{A6DC4A7B-9776-4F76-BF61-79E14F578548}" destId="{E5125096-6704-40A3-A094-8E18F9CB9C99}" srcOrd="5" destOrd="0" parTransId="{7FEC5CCF-0212-42E3-8843-4A519977AA01}" sibTransId="{D0B546AC-E074-41A0-A3F1-48D855A68D93}"/>
    <dgm:cxn modelId="{3FAE1BD6-297C-4757-A769-360249F5B11D}" type="presOf" srcId="{89E03AAE-F73D-4D6D-A674-9AE4FC6D0689}" destId="{12B879D8-C874-44F7-91DA-7ABB93958EB6}" srcOrd="0" destOrd="0" presId="urn:microsoft.com/office/officeart/2005/8/layout/list1"/>
    <dgm:cxn modelId="{E25629DB-26A3-40A0-93DE-93F1E8652DD7}" srcId="{A6DC4A7B-9776-4F76-BF61-79E14F578548}" destId="{DDBA713A-8E5A-477E-8870-483EA0B39C57}" srcOrd="0" destOrd="0" parTransId="{AB36985D-0C04-467A-943F-9E0DF9FEDB29}" sibTransId="{CE1BA6E4-CEFE-4F34-9CC8-73572B957D8F}"/>
    <dgm:cxn modelId="{5E91BADE-9427-4F73-961B-CDF51532EF06}" type="presOf" srcId="{7177BED9-A5D3-40D9-9CAD-5A688862DA8A}" destId="{781A2CC4-3175-4DBA-B4B6-B48D7E016EFD}" srcOrd="0" destOrd="3" presId="urn:microsoft.com/office/officeart/2005/8/layout/list1"/>
    <dgm:cxn modelId="{5E5682EE-27B6-4E2E-BF23-D9EB3F01A5CD}" srcId="{A6DC4A7B-9776-4F76-BF61-79E14F578548}" destId="{8E0FE766-4290-48F1-9659-F59EE31F6876}" srcOrd="1" destOrd="0" parTransId="{14C15897-3881-4323-9860-A010564EE0E0}" sibTransId="{C2706585-DCDE-4B77-A2A9-DD1C48273BBC}"/>
    <dgm:cxn modelId="{A7D20DFA-FCB3-4419-B117-A1BD6D962DC4}" srcId="{89E03AAE-F73D-4D6D-A674-9AE4FC6D0689}" destId="{5C7B5585-5BB5-4CCF-AE88-86461B052AE2}" srcOrd="1" destOrd="0" parTransId="{22104152-371D-443F-B1E4-054DAA41FEED}" sibTransId="{99A5F38F-41CD-4204-B33C-09606937D59F}"/>
    <dgm:cxn modelId="{FE419AFA-F05A-4179-9883-27AFBB7ABE67}" type="presOf" srcId="{FC4ECBF2-06EA-4C6A-AB2E-F0EB04F501EB}" destId="{F902DEDD-D809-499F-A060-23B04FD7E9E9}" srcOrd="0" destOrd="2" presId="urn:microsoft.com/office/officeart/2005/8/layout/list1"/>
    <dgm:cxn modelId="{D0DE72FC-3752-457F-A875-6EC002D7308C}" type="presOf" srcId="{F81509C5-7172-495B-BDEC-D106863AEF88}" destId="{F902DEDD-D809-499F-A060-23B04FD7E9E9}" srcOrd="0" destOrd="4" presId="urn:microsoft.com/office/officeart/2005/8/layout/list1"/>
    <dgm:cxn modelId="{5E3B95FD-1C89-4B17-A528-4516EAEE7372}" type="presOf" srcId="{E5125096-6704-40A3-A094-8E18F9CB9C99}" destId="{F902DEDD-D809-499F-A060-23B04FD7E9E9}" srcOrd="0" destOrd="5" presId="urn:microsoft.com/office/officeart/2005/8/layout/list1"/>
    <dgm:cxn modelId="{0AD9EC2C-7234-46C8-953C-AF0E65960497}" type="presParOf" srcId="{12B879D8-C874-44F7-91DA-7ABB93958EB6}" destId="{FCDD60C9-7688-41A7-B4F8-4BCEEE6D955B}" srcOrd="0" destOrd="0" presId="urn:microsoft.com/office/officeart/2005/8/layout/list1"/>
    <dgm:cxn modelId="{A4A4A32E-0E98-48FE-B343-B1FBBFF16D61}" type="presParOf" srcId="{FCDD60C9-7688-41A7-B4F8-4BCEEE6D955B}" destId="{ED6787A5-308E-45A2-8EA6-F2DA63CB3D4A}" srcOrd="0" destOrd="0" presId="urn:microsoft.com/office/officeart/2005/8/layout/list1"/>
    <dgm:cxn modelId="{06B88ABB-1137-4B5F-B5CD-F10BC7A8022C}" type="presParOf" srcId="{FCDD60C9-7688-41A7-B4F8-4BCEEE6D955B}" destId="{2DBB434D-86BA-4EE6-A236-743F903C6820}" srcOrd="1" destOrd="0" presId="urn:microsoft.com/office/officeart/2005/8/layout/list1"/>
    <dgm:cxn modelId="{51886D2F-10BD-42AC-A675-153C13A83D66}" type="presParOf" srcId="{12B879D8-C874-44F7-91DA-7ABB93958EB6}" destId="{4F4F479E-F891-4DD3-AD02-8A0AF916B1A8}" srcOrd="1" destOrd="0" presId="urn:microsoft.com/office/officeart/2005/8/layout/list1"/>
    <dgm:cxn modelId="{C092F81D-2C6A-4283-BAF6-C962B0DF86DC}" type="presParOf" srcId="{12B879D8-C874-44F7-91DA-7ABB93958EB6}" destId="{F902DEDD-D809-499F-A060-23B04FD7E9E9}" srcOrd="2" destOrd="0" presId="urn:microsoft.com/office/officeart/2005/8/layout/list1"/>
    <dgm:cxn modelId="{8B0EBC00-81A0-4F3C-B838-9652536FF8F4}" type="presParOf" srcId="{12B879D8-C874-44F7-91DA-7ABB93958EB6}" destId="{6662E489-E255-4528-AE5A-F483E57C376E}" srcOrd="3" destOrd="0" presId="urn:microsoft.com/office/officeart/2005/8/layout/list1"/>
    <dgm:cxn modelId="{395B2973-4B4A-4E73-BE06-35079A8BDAA1}" type="presParOf" srcId="{12B879D8-C874-44F7-91DA-7ABB93958EB6}" destId="{4CE0AF45-B754-4608-A2F1-1C7B75E88160}" srcOrd="4" destOrd="0" presId="urn:microsoft.com/office/officeart/2005/8/layout/list1"/>
    <dgm:cxn modelId="{D7E1A111-FC95-4AA7-ACF7-E81F8CD692E3}" type="presParOf" srcId="{4CE0AF45-B754-4608-A2F1-1C7B75E88160}" destId="{1F746F68-7DA8-4743-A701-5F3A0F621613}" srcOrd="0" destOrd="0" presId="urn:microsoft.com/office/officeart/2005/8/layout/list1"/>
    <dgm:cxn modelId="{49E1FDF3-D01A-4E08-8BF6-D6225E394FE7}" type="presParOf" srcId="{4CE0AF45-B754-4608-A2F1-1C7B75E88160}" destId="{8CD7BB10-99EE-4F1E-9FCA-A34A46963EB5}" srcOrd="1" destOrd="0" presId="urn:microsoft.com/office/officeart/2005/8/layout/list1"/>
    <dgm:cxn modelId="{B1177A41-58E9-4394-8054-E63D1E032CF7}" type="presParOf" srcId="{12B879D8-C874-44F7-91DA-7ABB93958EB6}" destId="{011BA09C-52C1-4CBC-8B82-4748B2E0BE61}" srcOrd="5" destOrd="0" presId="urn:microsoft.com/office/officeart/2005/8/layout/list1"/>
    <dgm:cxn modelId="{70360FDB-4AAC-466B-AB8F-AFC7F3C41145}" type="presParOf" srcId="{12B879D8-C874-44F7-91DA-7ABB93958EB6}" destId="{781A2CC4-3175-4DBA-B4B6-B48D7E016E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7B7F1-2551-432A-BE3B-A9505AEB808F}">
      <dsp:nvSpPr>
        <dsp:cNvPr id="0" name=""/>
        <dsp:cNvSpPr/>
      </dsp:nvSpPr>
      <dsp:spPr>
        <a:xfrm>
          <a:off x="0" y="0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Ejecutar proyectos de investigación, desarrollo tecnológico e Innovación.</a:t>
          </a:r>
          <a:endParaRPr lang="es-US" sz="1800" kern="1200" dirty="0"/>
        </a:p>
      </dsp:txBody>
      <dsp:txXfrm>
        <a:off x="1586026" y="0"/>
        <a:ext cx="5694701" cy="1298812"/>
      </dsp:txXfrm>
    </dsp:sp>
    <dsp:sp modelId="{D85F3B8C-9946-42C3-B82C-AECAE3020043}">
      <dsp:nvSpPr>
        <dsp:cNvPr id="0" name=""/>
        <dsp:cNvSpPr/>
      </dsp:nvSpPr>
      <dsp:spPr>
        <a:xfrm>
          <a:off x="129881" y="129881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B14B1-3218-47EF-8371-16686DDAF0DB}">
      <dsp:nvSpPr>
        <dsp:cNvPr id="0" name=""/>
        <dsp:cNvSpPr/>
      </dsp:nvSpPr>
      <dsp:spPr>
        <a:xfrm>
          <a:off x="0" y="1428694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Proveer servicios de laboratorio especializado en salud y evaluación de calidad de la red de laboratorios</a:t>
          </a:r>
          <a:endParaRPr lang="es-US" sz="1800" kern="1200" dirty="0"/>
        </a:p>
      </dsp:txBody>
      <dsp:txXfrm>
        <a:off x="1586026" y="1428694"/>
        <a:ext cx="5694701" cy="1298812"/>
      </dsp:txXfrm>
    </dsp:sp>
    <dsp:sp modelId="{44101E6F-E198-4984-8FCD-3621AF8D7EC3}">
      <dsp:nvSpPr>
        <dsp:cNvPr id="0" name=""/>
        <dsp:cNvSpPr/>
      </dsp:nvSpPr>
      <dsp:spPr>
        <a:xfrm>
          <a:off x="129881" y="1558575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F22A9-3199-49BE-80C3-BB5AF4DB8277}">
      <dsp:nvSpPr>
        <dsp:cNvPr id="0" name=""/>
        <dsp:cNvSpPr/>
      </dsp:nvSpPr>
      <dsp:spPr>
        <a:xfrm>
          <a:off x="0" y="2857388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Producción de principios activos y comercialización de biológicos y reactivos de diagnóstico.</a:t>
          </a:r>
          <a:endParaRPr lang="es-US" sz="1800" kern="1200" dirty="0"/>
        </a:p>
      </dsp:txBody>
      <dsp:txXfrm>
        <a:off x="1586026" y="2857388"/>
        <a:ext cx="5694701" cy="1298812"/>
      </dsp:txXfrm>
    </dsp:sp>
    <dsp:sp modelId="{D0EE98D4-4225-4A8C-8DCB-9F8CFE33D9D3}">
      <dsp:nvSpPr>
        <dsp:cNvPr id="0" name=""/>
        <dsp:cNvSpPr/>
      </dsp:nvSpPr>
      <dsp:spPr>
        <a:xfrm>
          <a:off x="129881" y="2987269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7DB1A-37E7-47AC-B5C8-FEE2E3876A9C}">
      <dsp:nvSpPr>
        <dsp:cNvPr id="0" name=""/>
        <dsp:cNvSpPr/>
      </dsp:nvSpPr>
      <dsp:spPr>
        <a:xfrm>
          <a:off x="3380544" y="1395137"/>
          <a:ext cx="1606468" cy="37491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99CC"/>
              </a:solidFill>
            </a:rPr>
            <a:t>Ejecutado</a:t>
          </a:r>
        </a:p>
      </dsp:txBody>
      <dsp:txXfrm>
        <a:off x="3391525" y="1406118"/>
        <a:ext cx="1584506" cy="352952"/>
      </dsp:txXfrm>
    </dsp:sp>
    <dsp:sp modelId="{2CE23B09-9C82-4208-8D5D-0E0ABE044B9F}">
      <dsp:nvSpPr>
        <dsp:cNvPr id="0" name=""/>
        <dsp:cNvSpPr/>
      </dsp:nvSpPr>
      <dsp:spPr>
        <a:xfrm>
          <a:off x="1124571" y="1336863"/>
          <a:ext cx="1606468" cy="49894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99CC"/>
              </a:solidFill>
            </a:rPr>
            <a:t>Asignado</a:t>
          </a:r>
        </a:p>
      </dsp:txBody>
      <dsp:txXfrm>
        <a:off x="1139185" y="1351477"/>
        <a:ext cx="1577240" cy="469714"/>
      </dsp:txXfrm>
    </dsp:sp>
    <dsp:sp modelId="{D5EA9927-8D8F-4117-A32B-7B71BD72F3E5}">
      <dsp:nvSpPr>
        <dsp:cNvPr id="0" name=""/>
        <dsp:cNvSpPr/>
      </dsp:nvSpPr>
      <dsp:spPr>
        <a:xfrm>
          <a:off x="2989432" y="3793051"/>
          <a:ext cx="669361" cy="669361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96B54-D35E-41CA-B584-53D889906CCE}">
      <dsp:nvSpPr>
        <dsp:cNvPr id="0" name=""/>
        <dsp:cNvSpPr/>
      </dsp:nvSpPr>
      <dsp:spPr>
        <a:xfrm rot="21360000">
          <a:off x="1315413" y="3506221"/>
          <a:ext cx="4017398" cy="28092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4A87-0F1F-42B7-B2BC-C67FB98CE5AB}">
      <dsp:nvSpPr>
        <dsp:cNvPr id="0" name=""/>
        <dsp:cNvSpPr/>
      </dsp:nvSpPr>
      <dsp:spPr>
        <a:xfrm rot="21360000">
          <a:off x="1292440" y="2376702"/>
          <a:ext cx="1653642" cy="11726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1.384.004</a:t>
          </a:r>
        </a:p>
      </dsp:txBody>
      <dsp:txXfrm>
        <a:off x="1349685" y="2433947"/>
        <a:ext cx="1539152" cy="1058189"/>
      </dsp:txXfrm>
    </dsp:sp>
    <dsp:sp modelId="{89C880EF-7C77-4306-8EEE-936DFF6C4092}">
      <dsp:nvSpPr>
        <dsp:cNvPr id="0" name=""/>
        <dsp:cNvSpPr/>
      </dsp:nvSpPr>
      <dsp:spPr>
        <a:xfrm rot="21360000">
          <a:off x="38886" y="2429787"/>
          <a:ext cx="1653642" cy="1172679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96131" y="2487032"/>
        <a:ext cx="1539152" cy="1058189"/>
      </dsp:txXfrm>
    </dsp:sp>
    <dsp:sp modelId="{6808E334-6502-4269-A8C8-8E2A6B932D45}">
      <dsp:nvSpPr>
        <dsp:cNvPr id="0" name=""/>
        <dsp:cNvSpPr/>
      </dsp:nvSpPr>
      <dsp:spPr>
        <a:xfrm rot="21360000">
          <a:off x="3590582" y="2216055"/>
          <a:ext cx="1653642" cy="117267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1.324.000</a:t>
          </a:r>
        </a:p>
      </dsp:txBody>
      <dsp:txXfrm>
        <a:off x="3647827" y="2273300"/>
        <a:ext cx="1539152" cy="1058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AC742-933D-438F-80B1-01C136EC3C93}">
      <dsp:nvSpPr>
        <dsp:cNvPr id="0" name=""/>
        <dsp:cNvSpPr/>
      </dsp:nvSpPr>
      <dsp:spPr>
        <a:xfrm rot="5400000">
          <a:off x="4675630" y="116568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RAM</a:t>
          </a:r>
        </a:p>
      </dsp:txBody>
      <dsp:txXfrm rot="-5400000">
        <a:off x="5031611" y="277780"/>
        <a:ext cx="1062841" cy="1221656"/>
      </dsp:txXfrm>
    </dsp:sp>
    <dsp:sp modelId="{3B8BAA65-BDB1-441C-9E4E-888DABCD45F8}">
      <dsp:nvSpPr>
        <dsp:cNvPr id="0" name=""/>
        <dsp:cNvSpPr/>
      </dsp:nvSpPr>
      <dsp:spPr>
        <a:xfrm>
          <a:off x="6381927" y="356167"/>
          <a:ext cx="1980681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FA892-3737-470E-B8A4-50BACB1E7C44}">
      <dsp:nvSpPr>
        <dsp:cNvPr id="0" name=""/>
        <dsp:cNvSpPr/>
      </dsp:nvSpPr>
      <dsp:spPr>
        <a:xfrm rot="5400000">
          <a:off x="3008024" y="116568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Influenza y </a:t>
          </a:r>
          <a:r>
            <a:rPr lang="es-US" sz="1200" b="1" kern="1200" dirty="0" err="1"/>
            <a:t>OVRs</a:t>
          </a:r>
          <a:endParaRPr lang="es-US" sz="1200" b="1" kern="1200" dirty="0"/>
        </a:p>
      </dsp:txBody>
      <dsp:txXfrm rot="-5400000">
        <a:off x="3364005" y="277780"/>
        <a:ext cx="1062841" cy="1221656"/>
      </dsp:txXfrm>
    </dsp:sp>
    <dsp:sp modelId="{A5FB66EE-0CFC-4721-BEEA-F47DCC6A68E6}">
      <dsp:nvSpPr>
        <dsp:cNvPr id="0" name=""/>
        <dsp:cNvSpPr/>
      </dsp:nvSpPr>
      <dsp:spPr>
        <a:xfrm rot="5400000">
          <a:off x="3838632" y="1623022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GENSBIO</a:t>
          </a:r>
        </a:p>
      </dsp:txBody>
      <dsp:txXfrm rot="-5400000">
        <a:off x="4194613" y="1784234"/>
        <a:ext cx="1062841" cy="1221656"/>
      </dsp:txXfrm>
    </dsp:sp>
    <dsp:sp modelId="{CA894162-4CAA-4D42-9E50-CE7AD9A6478F}">
      <dsp:nvSpPr>
        <dsp:cNvPr id="0" name=""/>
        <dsp:cNvSpPr/>
      </dsp:nvSpPr>
      <dsp:spPr>
        <a:xfrm>
          <a:off x="1973313" y="1862621"/>
          <a:ext cx="1916788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C5D3-06EA-45CA-AF84-871B27E196E8}">
      <dsp:nvSpPr>
        <dsp:cNvPr id="0" name=""/>
        <dsp:cNvSpPr/>
      </dsp:nvSpPr>
      <dsp:spPr>
        <a:xfrm rot="5400000">
          <a:off x="5506239" y="1623022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EGTV</a:t>
          </a:r>
        </a:p>
      </dsp:txBody>
      <dsp:txXfrm rot="-5400000">
        <a:off x="5862220" y="1784234"/>
        <a:ext cx="1062841" cy="1221656"/>
      </dsp:txXfrm>
    </dsp:sp>
    <dsp:sp modelId="{3B5BD0CA-6195-4561-8C52-71CFB31265F5}">
      <dsp:nvSpPr>
        <dsp:cNvPr id="0" name=""/>
        <dsp:cNvSpPr/>
      </dsp:nvSpPr>
      <dsp:spPr>
        <a:xfrm rot="5400000">
          <a:off x="4675630" y="3129476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IEVT</a:t>
          </a:r>
        </a:p>
      </dsp:txBody>
      <dsp:txXfrm rot="-5400000">
        <a:off x="5031611" y="3290688"/>
        <a:ext cx="1062841" cy="1221656"/>
      </dsp:txXfrm>
    </dsp:sp>
    <dsp:sp modelId="{11A314DF-5F63-4376-B258-FA241C2E555C}">
      <dsp:nvSpPr>
        <dsp:cNvPr id="0" name=""/>
        <dsp:cNvSpPr/>
      </dsp:nvSpPr>
      <dsp:spPr>
        <a:xfrm>
          <a:off x="6381927" y="3369075"/>
          <a:ext cx="1980681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FE5AF-BC5F-435A-AEE7-C0F5C88ADC62}">
      <dsp:nvSpPr>
        <dsp:cNvPr id="0" name=""/>
        <dsp:cNvSpPr/>
      </dsp:nvSpPr>
      <dsp:spPr>
        <a:xfrm rot="5400000">
          <a:off x="-19329" y="3130682"/>
          <a:ext cx="1774804" cy="1544079"/>
        </a:xfrm>
        <a:prstGeom prst="hexagon">
          <a:avLst>
            <a:gd name="adj" fmla="val 25000"/>
            <a:gd name="vf" fmla="val 1154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/>
        </a:p>
      </dsp:txBody>
      <dsp:txXfrm rot="-5400000">
        <a:off x="336652" y="3291894"/>
        <a:ext cx="1062841" cy="1221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AC742-933D-438F-80B1-01C136EC3C93}">
      <dsp:nvSpPr>
        <dsp:cNvPr id="0" name=""/>
        <dsp:cNvSpPr/>
      </dsp:nvSpPr>
      <dsp:spPr>
        <a:xfrm rot="5400000">
          <a:off x="2977287" y="687149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Vectores</a:t>
          </a:r>
        </a:p>
      </dsp:txBody>
      <dsp:txXfrm rot="-5400000">
        <a:off x="3369490" y="864765"/>
        <a:ext cx="1170989" cy="1345964"/>
      </dsp:txXfrm>
    </dsp:sp>
    <dsp:sp modelId="{3B8BAA65-BDB1-441C-9E4E-888DABCD45F8}">
      <dsp:nvSpPr>
        <dsp:cNvPr id="0" name=""/>
        <dsp:cNvSpPr/>
      </dsp:nvSpPr>
      <dsp:spPr>
        <a:xfrm>
          <a:off x="4857206" y="951128"/>
          <a:ext cx="2182222" cy="117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FA892-3737-470E-B8A4-50BACB1E7C44}">
      <dsp:nvSpPr>
        <dsp:cNvPr id="0" name=""/>
        <dsp:cNvSpPr/>
      </dsp:nvSpPr>
      <dsp:spPr>
        <a:xfrm rot="5400000">
          <a:off x="1139996" y="687149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Toxicología</a:t>
          </a:r>
        </a:p>
      </dsp:txBody>
      <dsp:txXfrm rot="-5400000">
        <a:off x="1532199" y="864765"/>
        <a:ext cx="1170989" cy="1345964"/>
      </dsp:txXfrm>
    </dsp:sp>
    <dsp:sp modelId="{A5FB66EE-0CFC-4721-BEEA-F47DCC6A68E6}">
      <dsp:nvSpPr>
        <dsp:cNvPr id="0" name=""/>
        <dsp:cNvSpPr/>
      </dsp:nvSpPr>
      <dsp:spPr>
        <a:xfrm rot="5400000">
          <a:off x="2055122" y="2346890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Micobacterias</a:t>
          </a:r>
        </a:p>
      </dsp:txBody>
      <dsp:txXfrm rot="-5400000">
        <a:off x="2447325" y="2524506"/>
        <a:ext cx="1170989" cy="1345964"/>
      </dsp:txXfrm>
    </dsp:sp>
    <dsp:sp modelId="{CA894162-4CAA-4D42-9E50-CE7AD9A6478F}">
      <dsp:nvSpPr>
        <dsp:cNvPr id="0" name=""/>
        <dsp:cNvSpPr/>
      </dsp:nvSpPr>
      <dsp:spPr>
        <a:xfrm>
          <a:off x="0" y="2610869"/>
          <a:ext cx="2111828" cy="117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C5D3-06EA-45CA-AF84-871B27E196E8}">
      <dsp:nvSpPr>
        <dsp:cNvPr id="0" name=""/>
        <dsp:cNvSpPr/>
      </dsp:nvSpPr>
      <dsp:spPr>
        <a:xfrm rot="5400000">
          <a:off x="3892413" y="2346890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/>
            <a:t>Parasitología</a:t>
          </a:r>
        </a:p>
      </dsp:txBody>
      <dsp:txXfrm rot="-5400000">
        <a:off x="4284616" y="2524506"/>
        <a:ext cx="1170989" cy="1345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13E48-8BF6-4ACF-A853-7B3F8CD3ED71}">
      <dsp:nvSpPr>
        <dsp:cNvPr id="0" name=""/>
        <dsp:cNvSpPr/>
      </dsp:nvSpPr>
      <dsp:spPr>
        <a:xfrm>
          <a:off x="3216967" y="1896533"/>
          <a:ext cx="1625600" cy="1625600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500" kern="1200" dirty="0"/>
            <a:t>Genotipificación</a:t>
          </a:r>
        </a:p>
      </dsp:txBody>
      <dsp:txXfrm>
        <a:off x="3296322" y="1975888"/>
        <a:ext cx="1466890" cy="1466890"/>
      </dsp:txXfrm>
    </dsp:sp>
    <dsp:sp modelId="{5F622BD4-DE44-4469-9EE4-1FE203F6D5A1}">
      <dsp:nvSpPr>
        <dsp:cNvPr id="0" name=""/>
        <dsp:cNvSpPr/>
      </dsp:nvSpPr>
      <dsp:spPr>
        <a:xfrm rot="16200000">
          <a:off x="3626310" y="1493075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FD45A-C952-418F-94E7-FB409154F686}">
      <dsp:nvSpPr>
        <dsp:cNvPr id="0" name=""/>
        <dsp:cNvSpPr/>
      </dsp:nvSpPr>
      <dsp:spPr>
        <a:xfrm>
          <a:off x="3321056" y="465"/>
          <a:ext cx="1417422" cy="108915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>
              <a:solidFill>
                <a:schemeClr val="tx1"/>
              </a:solidFill>
            </a:rPr>
            <a:t>SARS-CoV-2</a:t>
          </a:r>
          <a:endParaRPr lang="es-US" sz="2200" b="1" kern="1200" dirty="0">
            <a:solidFill>
              <a:schemeClr val="tx1"/>
            </a:solidFill>
          </a:endParaRPr>
        </a:p>
      </dsp:txBody>
      <dsp:txXfrm>
        <a:off x="3374224" y="53633"/>
        <a:ext cx="1311086" cy="982816"/>
      </dsp:txXfrm>
    </dsp:sp>
    <dsp:sp modelId="{2D90A1FF-BC9D-46EA-A4F7-927C3070AC09}">
      <dsp:nvSpPr>
        <dsp:cNvPr id="0" name=""/>
        <dsp:cNvSpPr/>
      </dsp:nvSpPr>
      <dsp:spPr>
        <a:xfrm rot="19800000">
          <a:off x="4816807" y="2143922"/>
          <a:ext cx="3845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563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7DA60-77D4-4BA4-AA3F-376CDE05A004}">
      <dsp:nvSpPr>
        <dsp:cNvPr id="0" name=""/>
        <dsp:cNvSpPr/>
      </dsp:nvSpPr>
      <dsp:spPr>
        <a:xfrm>
          <a:off x="5175609" y="1082611"/>
          <a:ext cx="1456980" cy="108915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>
              <a:solidFill>
                <a:schemeClr val="tx1"/>
              </a:solidFill>
            </a:rPr>
            <a:t>Bacterias RAM</a:t>
          </a:r>
          <a:endParaRPr lang="es-US" sz="1200" b="1" kern="1200" dirty="0">
            <a:solidFill>
              <a:schemeClr val="tx1"/>
            </a:solidFill>
          </a:endParaRPr>
        </a:p>
      </dsp:txBody>
      <dsp:txXfrm>
        <a:off x="5228777" y="1135779"/>
        <a:ext cx="1350644" cy="982816"/>
      </dsp:txXfrm>
    </dsp:sp>
    <dsp:sp modelId="{005CD1A9-819D-4CBE-B070-5146B86AB89C}">
      <dsp:nvSpPr>
        <dsp:cNvPr id="0" name=""/>
        <dsp:cNvSpPr/>
      </dsp:nvSpPr>
      <dsp:spPr>
        <a:xfrm rot="1800000">
          <a:off x="4816961" y="3274169"/>
          <a:ext cx="3822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2261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13826-C5CB-4227-BA16-2B6BCA2DE7AB}">
      <dsp:nvSpPr>
        <dsp:cNvPr id="0" name=""/>
        <dsp:cNvSpPr/>
      </dsp:nvSpPr>
      <dsp:spPr>
        <a:xfrm>
          <a:off x="5173616" y="3246903"/>
          <a:ext cx="1460966" cy="108915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>
              <a:solidFill>
                <a:schemeClr val="tx1"/>
              </a:solidFill>
            </a:rPr>
            <a:t>Metagenómica</a:t>
          </a:r>
          <a:endParaRPr lang="es-US" sz="1200" b="1" kern="1200" dirty="0">
            <a:solidFill>
              <a:schemeClr val="tx1"/>
            </a:solidFill>
          </a:endParaRPr>
        </a:p>
      </dsp:txBody>
      <dsp:txXfrm>
        <a:off x="5226784" y="3300071"/>
        <a:ext cx="1354630" cy="982816"/>
      </dsp:txXfrm>
    </dsp:sp>
    <dsp:sp modelId="{D4266D48-B3CA-448E-B6D1-22608F6A0757}">
      <dsp:nvSpPr>
        <dsp:cNvPr id="0" name=""/>
        <dsp:cNvSpPr/>
      </dsp:nvSpPr>
      <dsp:spPr>
        <a:xfrm rot="5400000">
          <a:off x="3626310" y="3925591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E3B55-DCCC-48D4-B722-B7D3EF5DD732}">
      <dsp:nvSpPr>
        <dsp:cNvPr id="0" name=""/>
        <dsp:cNvSpPr/>
      </dsp:nvSpPr>
      <dsp:spPr>
        <a:xfrm>
          <a:off x="3356840" y="4329049"/>
          <a:ext cx="1345854" cy="1089152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>
              <a:solidFill>
                <a:schemeClr val="tx1"/>
              </a:solidFill>
            </a:rPr>
            <a:t>Tuberculosis</a:t>
          </a:r>
          <a:endParaRPr lang="es-US" sz="1100" b="1" kern="1200" dirty="0">
            <a:solidFill>
              <a:schemeClr val="tx1"/>
            </a:solidFill>
          </a:endParaRPr>
        </a:p>
      </dsp:txBody>
      <dsp:txXfrm>
        <a:off x="3410008" y="4382217"/>
        <a:ext cx="1239518" cy="982816"/>
      </dsp:txXfrm>
    </dsp:sp>
    <dsp:sp modelId="{E564C19A-5CB2-472A-86ED-0495615A08C0}">
      <dsp:nvSpPr>
        <dsp:cNvPr id="0" name=""/>
        <dsp:cNvSpPr/>
      </dsp:nvSpPr>
      <dsp:spPr>
        <a:xfrm rot="9000000">
          <a:off x="2786553" y="3293933"/>
          <a:ext cx="461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131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289B9-06A4-4630-9113-16ABD72B7946}">
      <dsp:nvSpPr>
        <dsp:cNvPr id="0" name=""/>
        <dsp:cNvSpPr/>
      </dsp:nvSpPr>
      <dsp:spPr>
        <a:xfrm>
          <a:off x="1493416" y="3231845"/>
          <a:ext cx="1324038" cy="1119267"/>
        </a:xfrm>
        <a:prstGeom prst="roundRect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100" b="1" kern="1200" dirty="0">
              <a:solidFill>
                <a:schemeClr val="tx1"/>
              </a:solidFill>
            </a:rPr>
            <a:t>VIH</a:t>
          </a:r>
        </a:p>
      </dsp:txBody>
      <dsp:txXfrm>
        <a:off x="1548054" y="3286483"/>
        <a:ext cx="1214762" cy="1009991"/>
      </dsp:txXfrm>
    </dsp:sp>
    <dsp:sp modelId="{D5D292DA-D988-4DDD-B8EA-027C09FE4C78}">
      <dsp:nvSpPr>
        <dsp:cNvPr id="0" name=""/>
        <dsp:cNvSpPr/>
      </dsp:nvSpPr>
      <dsp:spPr>
        <a:xfrm rot="12600000">
          <a:off x="2750166" y="2114984"/>
          <a:ext cx="500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31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A2300-D2B9-4203-98DC-98898969C48C}">
      <dsp:nvSpPr>
        <dsp:cNvPr id="0" name=""/>
        <dsp:cNvSpPr/>
      </dsp:nvSpPr>
      <dsp:spPr>
        <a:xfrm>
          <a:off x="1527191" y="1082611"/>
          <a:ext cx="1256489" cy="108915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b="1" kern="1200" dirty="0">
              <a:solidFill>
                <a:schemeClr val="tx1"/>
              </a:solidFill>
            </a:rPr>
            <a:t>Viruela Símica</a:t>
          </a:r>
        </a:p>
      </dsp:txBody>
      <dsp:txXfrm>
        <a:off x="1580359" y="1135779"/>
        <a:ext cx="1150153" cy="98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AF7F5-CEBE-4FE7-A490-E23813199D05}">
      <dsp:nvSpPr>
        <dsp:cNvPr id="0" name=""/>
        <dsp:cNvSpPr/>
      </dsp:nvSpPr>
      <dsp:spPr>
        <a:xfrm>
          <a:off x="4209708" y="2567084"/>
          <a:ext cx="2365062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1: </a:t>
          </a:r>
          <a:r>
            <a:rPr lang="es-ES" sz="1050" b="1" kern="1200" dirty="0"/>
            <a:t>12 días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2: </a:t>
          </a:r>
          <a:r>
            <a:rPr lang="es-ES" sz="1050" b="1" kern="1200" dirty="0"/>
            <a:t>12 días</a:t>
          </a:r>
        </a:p>
      </dsp:txBody>
      <dsp:txXfrm>
        <a:off x="4945763" y="2895631"/>
        <a:ext cx="1602469" cy="852956"/>
      </dsp:txXfrm>
    </dsp:sp>
    <dsp:sp modelId="{D14191AD-F3F4-4136-ACE1-C024233AF2D4}">
      <dsp:nvSpPr>
        <dsp:cNvPr id="0" name=""/>
        <dsp:cNvSpPr/>
      </dsp:nvSpPr>
      <dsp:spPr>
        <a:xfrm>
          <a:off x="778291" y="2567085"/>
          <a:ext cx="2148993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1: </a:t>
          </a:r>
          <a:r>
            <a:rPr lang="es-ES" sz="1050" b="1" kern="1200" dirty="0"/>
            <a:t>66%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2: </a:t>
          </a:r>
          <a:r>
            <a:rPr lang="es-ES" sz="1050" b="1" kern="1200" dirty="0"/>
            <a:t>85%</a:t>
          </a:r>
        </a:p>
      </dsp:txBody>
      <dsp:txXfrm>
        <a:off x="804828" y="2895631"/>
        <a:ext cx="1451221" cy="852956"/>
      </dsp:txXfrm>
    </dsp:sp>
    <dsp:sp modelId="{1D8C8535-C5D5-4D49-A6DA-EAEC3A3E93E4}">
      <dsp:nvSpPr>
        <dsp:cNvPr id="0" name=""/>
        <dsp:cNvSpPr/>
      </dsp:nvSpPr>
      <dsp:spPr>
        <a:xfrm>
          <a:off x="4051675" y="125696"/>
          <a:ext cx="2422128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1: </a:t>
          </a:r>
          <a:r>
            <a:rPr lang="es-ES" sz="1050" b="1" kern="1200" dirty="0"/>
            <a:t>Errores </a:t>
          </a:r>
          <a:r>
            <a:rPr lang="es-ES" sz="1050" b="1" kern="1200" dirty="0" err="1"/>
            <a:t>Vma</a:t>
          </a:r>
          <a:r>
            <a:rPr lang="es-ES" sz="1050" b="1" kern="1200" dirty="0"/>
            <a:t> (6); </a:t>
          </a:r>
          <a:r>
            <a:rPr lang="es-ES" sz="1050" b="1" kern="1200" dirty="0" err="1"/>
            <a:t>Ma</a:t>
          </a:r>
          <a:r>
            <a:rPr lang="es-ES" sz="1050" b="1" kern="1200" dirty="0"/>
            <a:t> (12); Mi (15)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2: </a:t>
          </a:r>
          <a:r>
            <a:rPr lang="es-ES" sz="1050" b="1" kern="1200" dirty="0"/>
            <a:t>Errores </a:t>
          </a:r>
          <a:r>
            <a:rPr lang="es-ES" sz="1050" b="1" kern="1200" dirty="0" err="1"/>
            <a:t>Vma</a:t>
          </a:r>
          <a:r>
            <a:rPr lang="es-ES" sz="1050" b="1" kern="1200" dirty="0"/>
            <a:t> (32); </a:t>
          </a:r>
          <a:r>
            <a:rPr lang="es-ES" sz="1050" b="1" kern="1200" dirty="0" err="1"/>
            <a:t>Ma</a:t>
          </a:r>
          <a:r>
            <a:rPr lang="es-ES" sz="1050" b="1" kern="1200" dirty="0"/>
            <a:t> (27); Mi (31</a:t>
          </a:r>
          <a:endParaRPr lang="es-EC" sz="1050" kern="1200" dirty="0"/>
        </a:p>
      </dsp:txBody>
      <dsp:txXfrm>
        <a:off x="4804851" y="152233"/>
        <a:ext cx="1642416" cy="852956"/>
      </dsp:txXfrm>
    </dsp:sp>
    <dsp:sp modelId="{0221ED0A-0E1E-4973-8402-97B43B1EF3F5}">
      <dsp:nvSpPr>
        <dsp:cNvPr id="0" name=""/>
        <dsp:cNvSpPr/>
      </dsp:nvSpPr>
      <dsp:spPr>
        <a:xfrm>
          <a:off x="788715" y="115138"/>
          <a:ext cx="2148993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 dirty="0"/>
            <a:t>Complejidad 1: </a:t>
          </a:r>
          <a:r>
            <a:rPr lang="es-ES" sz="1050" b="1" kern="1200" dirty="0"/>
            <a:t>97%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kern="1200"/>
            <a:t>Complejidad 2: </a:t>
          </a:r>
          <a:r>
            <a:rPr lang="es-ES" sz="1050" b="1" kern="1200"/>
            <a:t>99%</a:t>
          </a:r>
          <a:endParaRPr lang="es-EC" sz="1050" b="1" kern="1200" dirty="0"/>
        </a:p>
      </dsp:txBody>
      <dsp:txXfrm>
        <a:off x="815252" y="141675"/>
        <a:ext cx="1451221" cy="852956"/>
      </dsp:txXfrm>
    </dsp:sp>
    <dsp:sp modelId="{971F5436-1AF8-4279-99FF-B45F35C20DA1}">
      <dsp:nvSpPr>
        <dsp:cNvPr id="0" name=""/>
        <dsp:cNvSpPr/>
      </dsp:nvSpPr>
      <dsp:spPr>
        <a:xfrm>
          <a:off x="1770066" y="215182"/>
          <a:ext cx="1634629" cy="163462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Identificación bacteriana ideal </a:t>
          </a:r>
        </a:p>
      </dsp:txBody>
      <dsp:txXfrm>
        <a:off x="2248838" y="693954"/>
        <a:ext cx="1155857" cy="1155857"/>
      </dsp:txXfrm>
    </dsp:sp>
    <dsp:sp modelId="{A597BEE5-67C6-488A-921B-15D05DF8AF57}">
      <dsp:nvSpPr>
        <dsp:cNvPr id="0" name=""/>
        <dsp:cNvSpPr/>
      </dsp:nvSpPr>
      <dsp:spPr>
        <a:xfrm rot="5400000">
          <a:off x="3480198" y="215182"/>
          <a:ext cx="1634629" cy="1634629"/>
        </a:xfrm>
        <a:prstGeom prst="pieWedg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Interpretación de las Pruebas de Sensibilidad </a:t>
          </a:r>
          <a:endParaRPr lang="es-ES" sz="1200" kern="1200" dirty="0"/>
        </a:p>
      </dsp:txBody>
      <dsp:txXfrm rot="-5400000">
        <a:off x="3480198" y="693954"/>
        <a:ext cx="1155857" cy="1155857"/>
      </dsp:txXfrm>
    </dsp:sp>
    <dsp:sp modelId="{96DB7848-0EBF-4CF0-B2CA-36917600607B}">
      <dsp:nvSpPr>
        <dsp:cNvPr id="0" name=""/>
        <dsp:cNvSpPr/>
      </dsp:nvSpPr>
      <dsp:spPr>
        <a:xfrm rot="10800000">
          <a:off x="3480198" y="1925313"/>
          <a:ext cx="1634629" cy="1634629"/>
        </a:xfrm>
        <a:prstGeom prst="pieWedg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Mecanismo resistencia inferido</a:t>
          </a:r>
        </a:p>
      </dsp:txBody>
      <dsp:txXfrm rot="10800000">
        <a:off x="3480198" y="1925313"/>
        <a:ext cx="1155857" cy="1155857"/>
      </dsp:txXfrm>
    </dsp:sp>
    <dsp:sp modelId="{9F4CA861-569B-4AA6-B4AE-E4FB61DA3A4A}">
      <dsp:nvSpPr>
        <dsp:cNvPr id="0" name=""/>
        <dsp:cNvSpPr/>
      </dsp:nvSpPr>
      <dsp:spPr>
        <a:xfrm rot="16200000">
          <a:off x="1770066" y="1925313"/>
          <a:ext cx="1634629" cy="1634629"/>
        </a:xfrm>
        <a:prstGeom prst="pieWedg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Tiempo de respuesta</a:t>
          </a:r>
        </a:p>
      </dsp:txBody>
      <dsp:txXfrm rot="5400000">
        <a:off x="2248838" y="1925313"/>
        <a:ext cx="1155857" cy="1155857"/>
      </dsp:txXfrm>
    </dsp:sp>
    <dsp:sp modelId="{3BEE8C29-8BCA-4058-84B2-7C0F155DA989}">
      <dsp:nvSpPr>
        <dsp:cNvPr id="0" name=""/>
        <dsp:cNvSpPr/>
      </dsp:nvSpPr>
      <dsp:spPr>
        <a:xfrm>
          <a:off x="3160256" y="1547801"/>
          <a:ext cx="564381" cy="49076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B1CB5-8873-42DC-9713-A75E57C9A917}">
      <dsp:nvSpPr>
        <dsp:cNvPr id="0" name=""/>
        <dsp:cNvSpPr/>
      </dsp:nvSpPr>
      <dsp:spPr>
        <a:xfrm rot="10800000">
          <a:off x="3160256" y="1736557"/>
          <a:ext cx="564381" cy="49076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A7349-24C3-467A-AE56-32F44A2282A1}">
      <dsp:nvSpPr>
        <dsp:cNvPr id="0" name=""/>
        <dsp:cNvSpPr/>
      </dsp:nvSpPr>
      <dsp:spPr>
        <a:xfrm rot="10800000">
          <a:off x="1273167" y="985"/>
          <a:ext cx="3934609" cy="112847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Procedimientos</a:t>
          </a:r>
        </a:p>
      </dsp:txBody>
      <dsp:txXfrm rot="10800000">
        <a:off x="1555286" y="985"/>
        <a:ext cx="3652490" cy="1128478"/>
      </dsp:txXfrm>
    </dsp:sp>
    <dsp:sp modelId="{06C12EC1-481E-41E8-BE7E-ABD852C7C207}">
      <dsp:nvSpPr>
        <dsp:cNvPr id="0" name=""/>
        <dsp:cNvSpPr/>
      </dsp:nvSpPr>
      <dsp:spPr>
        <a:xfrm>
          <a:off x="708928" y="985"/>
          <a:ext cx="1128478" cy="11284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4AAD5-2E56-47EF-BB20-65B53D2FF174}">
      <dsp:nvSpPr>
        <dsp:cNvPr id="0" name=""/>
        <dsp:cNvSpPr/>
      </dsp:nvSpPr>
      <dsp:spPr>
        <a:xfrm rot="10800000">
          <a:off x="1273167" y="1466323"/>
          <a:ext cx="3934609" cy="1128478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Instructivos</a:t>
          </a:r>
        </a:p>
      </dsp:txBody>
      <dsp:txXfrm rot="10800000">
        <a:off x="1555286" y="1466323"/>
        <a:ext cx="3652490" cy="1128478"/>
      </dsp:txXfrm>
    </dsp:sp>
    <dsp:sp modelId="{310AD708-1611-4239-82EF-6259BB9F06A6}">
      <dsp:nvSpPr>
        <dsp:cNvPr id="0" name=""/>
        <dsp:cNvSpPr/>
      </dsp:nvSpPr>
      <dsp:spPr>
        <a:xfrm>
          <a:off x="708928" y="1466323"/>
          <a:ext cx="1128478" cy="11284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4E453-1657-4C08-96DF-0A096BE24C06}">
      <dsp:nvSpPr>
        <dsp:cNvPr id="0" name=""/>
        <dsp:cNvSpPr/>
      </dsp:nvSpPr>
      <dsp:spPr>
        <a:xfrm rot="10800000">
          <a:off x="1273167" y="2931661"/>
          <a:ext cx="3934609" cy="1128478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Registros</a:t>
          </a:r>
        </a:p>
      </dsp:txBody>
      <dsp:txXfrm rot="10800000">
        <a:off x="1555286" y="2931661"/>
        <a:ext cx="3652490" cy="1128478"/>
      </dsp:txXfrm>
    </dsp:sp>
    <dsp:sp modelId="{2614A7F8-8E1E-456A-9B7B-D795BF7908D7}">
      <dsp:nvSpPr>
        <dsp:cNvPr id="0" name=""/>
        <dsp:cNvSpPr/>
      </dsp:nvSpPr>
      <dsp:spPr>
        <a:xfrm>
          <a:off x="708928" y="2931661"/>
          <a:ext cx="1128478" cy="11284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FFBDE-1066-4B4E-A416-D496998E3635}">
      <dsp:nvSpPr>
        <dsp:cNvPr id="0" name=""/>
        <dsp:cNvSpPr/>
      </dsp:nvSpPr>
      <dsp:spPr>
        <a:xfrm>
          <a:off x="0" y="0"/>
          <a:ext cx="2152685" cy="215268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7BEB2-B5A4-4ED4-9326-498404570FFC}">
      <dsp:nvSpPr>
        <dsp:cNvPr id="0" name=""/>
        <dsp:cNvSpPr/>
      </dsp:nvSpPr>
      <dsp:spPr>
        <a:xfrm>
          <a:off x="1076342" y="0"/>
          <a:ext cx="4239010" cy="21526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Auditoría Interna</a:t>
          </a:r>
          <a:endParaRPr lang="es-EC" sz="1800" b="1" kern="1200" dirty="0"/>
        </a:p>
      </dsp:txBody>
      <dsp:txXfrm>
        <a:off x="1076342" y="0"/>
        <a:ext cx="2119505" cy="1022525"/>
      </dsp:txXfrm>
    </dsp:sp>
    <dsp:sp modelId="{64C534BA-DCAB-40C0-86DF-101BAB58493B}">
      <dsp:nvSpPr>
        <dsp:cNvPr id="0" name=""/>
        <dsp:cNvSpPr/>
      </dsp:nvSpPr>
      <dsp:spPr>
        <a:xfrm>
          <a:off x="565079" y="1022525"/>
          <a:ext cx="1022525" cy="102252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87303-48C7-49C7-9B32-2715D992C5BE}">
      <dsp:nvSpPr>
        <dsp:cNvPr id="0" name=""/>
        <dsp:cNvSpPr/>
      </dsp:nvSpPr>
      <dsp:spPr>
        <a:xfrm>
          <a:off x="1076342" y="1022525"/>
          <a:ext cx="4239010" cy="1022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Auditoría Externa</a:t>
          </a:r>
          <a:endParaRPr lang="es-EC" sz="1800" b="1" kern="1200" dirty="0"/>
        </a:p>
      </dsp:txBody>
      <dsp:txXfrm>
        <a:off x="1076342" y="1022525"/>
        <a:ext cx="2119505" cy="1022525"/>
      </dsp:txXfrm>
    </dsp:sp>
    <dsp:sp modelId="{8E609777-ED9E-4B15-B3E0-060F42FEAADE}">
      <dsp:nvSpPr>
        <dsp:cNvPr id="0" name=""/>
        <dsp:cNvSpPr/>
      </dsp:nvSpPr>
      <dsp:spPr>
        <a:xfrm>
          <a:off x="3195847" y="0"/>
          <a:ext cx="2119505" cy="10225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Centro de Referencia Nacional de Vectores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sz="1100" b="0" i="0" u="none" strike="noStrike" kern="1200" cap="none" dirty="0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</a:t>
          </a:r>
          <a:endParaRPr lang="es-EC" sz="1100" kern="1200" dirty="0"/>
        </a:p>
      </dsp:txBody>
      <dsp:txXfrm>
        <a:off x="3195847" y="0"/>
        <a:ext cx="2119505" cy="1022525"/>
      </dsp:txXfrm>
    </dsp:sp>
    <dsp:sp modelId="{B30C6849-CADF-405F-9FE7-466ED6CC9A9E}">
      <dsp:nvSpPr>
        <dsp:cNvPr id="0" name=""/>
        <dsp:cNvSpPr/>
      </dsp:nvSpPr>
      <dsp:spPr>
        <a:xfrm>
          <a:off x="3195847" y="1022525"/>
          <a:ext cx="2119505" cy="10225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sz="1100" b="0" i="0" u="none" strike="noStrike" kern="1200" cap="none" dirty="0">
              <a:effectLst/>
              <a:latin typeface="+mn-lt"/>
              <a:ea typeface="+mn-ea"/>
              <a:cs typeface="+mn-cs"/>
              <a:sym typeface="Arial"/>
            </a:rPr>
            <a:t>Centro de Referencia Nacional de Vectores - Certificación ISO 9001:2015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C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 - </a:t>
          </a:r>
          <a:r>
            <a:rPr lang="es-ES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Certificación ISO 9001:2015</a:t>
          </a:r>
          <a:endParaRPr lang="es-EC" sz="1100" kern="1200" dirty="0"/>
        </a:p>
      </dsp:txBody>
      <dsp:txXfrm>
        <a:off x="3195847" y="1022525"/>
        <a:ext cx="2119505" cy="10225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2D5A8-27A8-45BB-853E-9B7D021AA3CB}">
      <dsp:nvSpPr>
        <dsp:cNvPr id="0" name=""/>
        <dsp:cNvSpPr/>
      </dsp:nvSpPr>
      <dsp:spPr>
        <a:xfrm rot="21300000">
          <a:off x="20203" y="1836044"/>
          <a:ext cx="6543272" cy="749303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C12A6-BC44-4F92-8970-66851A73F6A1}">
      <dsp:nvSpPr>
        <dsp:cNvPr id="0" name=""/>
        <dsp:cNvSpPr/>
      </dsp:nvSpPr>
      <dsp:spPr>
        <a:xfrm>
          <a:off x="790041" y="221069"/>
          <a:ext cx="1975103" cy="176855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E1011-AD3D-48B5-AE5A-4F5F20E9180E}">
      <dsp:nvSpPr>
        <dsp:cNvPr id="0" name=""/>
        <dsp:cNvSpPr/>
      </dsp:nvSpPr>
      <dsp:spPr>
        <a:xfrm>
          <a:off x="3489349" y="0"/>
          <a:ext cx="2106777" cy="1856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500" kern="1200" dirty="0"/>
            <a:t>Medios de cultivo, sólido, semisólidos, líquidos para desarrollos bacterianos, para centros de referencia.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3489349" y="0"/>
        <a:ext cx="2106777" cy="1856984"/>
      </dsp:txXfrm>
    </dsp:sp>
    <dsp:sp modelId="{4791060C-B842-4B89-BFA5-7D55EF814DD9}">
      <dsp:nvSpPr>
        <dsp:cNvPr id="0" name=""/>
        <dsp:cNvSpPr/>
      </dsp:nvSpPr>
      <dsp:spPr>
        <a:xfrm>
          <a:off x="3818533" y="2431765"/>
          <a:ext cx="1975103" cy="1768556"/>
        </a:xfrm>
        <a:prstGeom prst="up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FF917-A3DF-4D68-8435-9FA2EF6667AF}">
      <dsp:nvSpPr>
        <dsp:cNvPr id="0" name=""/>
        <dsp:cNvSpPr/>
      </dsp:nvSpPr>
      <dsp:spPr>
        <a:xfrm>
          <a:off x="987551" y="2564407"/>
          <a:ext cx="2106777" cy="1856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500" kern="1200" dirty="0"/>
            <a:t>Reactivos y colorantes para determinación de </a:t>
          </a:r>
          <a:r>
            <a:rPr lang="es-EC" sz="1500" kern="1200" dirty="0" err="1"/>
            <a:t>micobacterias</a:t>
          </a:r>
          <a:r>
            <a:rPr lang="es-EC" sz="1500" kern="1200" dirty="0"/>
            <a:t> de la red de laboratorios.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987551" y="2564407"/>
        <a:ext cx="2106777" cy="18569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2DEDD-D809-499F-A060-23B04FD7E9E9}">
      <dsp:nvSpPr>
        <dsp:cNvPr id="0" name=""/>
        <dsp:cNvSpPr/>
      </dsp:nvSpPr>
      <dsp:spPr>
        <a:xfrm>
          <a:off x="0" y="318813"/>
          <a:ext cx="10711989" cy="233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69" tIns="416560" rIns="8313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Vigilancia epidemiológica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Metodologías de parasitología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Determinantes de salud de enfermedades vectoriales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Epidemiología de campo “</a:t>
          </a:r>
          <a:r>
            <a:rPr lang="es-EC" sz="1200" kern="1200" dirty="0" err="1"/>
            <a:t>Frontline</a:t>
          </a:r>
          <a:r>
            <a:rPr lang="es-EC" sz="1200" kern="1200" dirty="0"/>
            <a:t> </a:t>
          </a:r>
          <a:r>
            <a:rPr lang="es-EC" sz="1200" kern="1200" dirty="0" err="1"/>
            <a:t>One</a:t>
          </a:r>
          <a:r>
            <a:rPr lang="es-EC" sz="1200" kern="1200" dirty="0"/>
            <a:t> </a:t>
          </a:r>
          <a:r>
            <a:rPr lang="es-EC" sz="1200" kern="1200" dirty="0" err="1"/>
            <a:t>Health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Análisis de datos estadísticos mediante la herramienta R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Biología molecular, microscopia electrónica.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Verificación de procedimientos en nuevas técnicas moleculares y </a:t>
          </a:r>
          <a:r>
            <a:rPr lang="es-EC" sz="1200" kern="1200" dirty="0" err="1"/>
            <a:t>zerológicas</a:t>
          </a:r>
          <a:r>
            <a:rPr lang="es-EC" sz="1200" kern="1200" dirty="0"/>
            <a:t>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Metagenómica y protocolos bioinformáticos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Secuenciación con la tecnología de Oxford </a:t>
          </a:r>
          <a:r>
            <a:rPr lang="es-EC" sz="1200" kern="1200" dirty="0" err="1"/>
            <a:t>Nanopore</a:t>
          </a:r>
          <a:r>
            <a:rPr lang="es-EC" sz="1200" kern="1200" dirty="0"/>
            <a:t>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Gestión de calidad y buenas prácticas de laboratorio para fortalecer la vigilancia genómica.</a:t>
          </a:r>
          <a:endParaRPr lang="es-ES" sz="1200" kern="1200" dirty="0"/>
        </a:p>
      </dsp:txBody>
      <dsp:txXfrm>
        <a:off x="0" y="318813"/>
        <a:ext cx="10711989" cy="2331000"/>
      </dsp:txXfrm>
    </dsp:sp>
    <dsp:sp modelId="{2DBB434D-86BA-4EE6-A236-743F903C6820}">
      <dsp:nvSpPr>
        <dsp:cNvPr id="0" name=""/>
        <dsp:cNvSpPr/>
      </dsp:nvSpPr>
      <dsp:spPr>
        <a:xfrm>
          <a:off x="535599" y="23613"/>
          <a:ext cx="7498392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421" tIns="0" rIns="2834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Capacidades</a:t>
          </a:r>
        </a:p>
      </dsp:txBody>
      <dsp:txXfrm>
        <a:off x="564420" y="52434"/>
        <a:ext cx="7440750" cy="532758"/>
      </dsp:txXfrm>
    </dsp:sp>
    <dsp:sp modelId="{781A2CC4-3175-4DBA-B4B6-B48D7E016EFD}">
      <dsp:nvSpPr>
        <dsp:cNvPr id="0" name=""/>
        <dsp:cNvSpPr/>
      </dsp:nvSpPr>
      <dsp:spPr>
        <a:xfrm>
          <a:off x="0" y="3053014"/>
          <a:ext cx="10711989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69" tIns="416560" rIns="8313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Puesta en marcha del CRN de Genómica, Secuenciación y Bioinformática.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/>
            <a:t>Adecuación de la infraestructura para mejoramiento de flujos del laboratorio de Influenza y otros virus.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EC" sz="1200" kern="1200" dirty="0"/>
            <a:t>Adecuación de la plataforma de manejo de desechos y esterilización.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Adecuación de laboratorio de investigación de biología molecular.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Dotación de equipos de extracción de ácidos nucleicos y termocicladores ( para sedes Quito y Tena)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Fortalecimiento para habilitación de los laboratorios de biología molecular (secuenciación), colección e insectario con equipamiento para secuenciación, almacenamiento de muestras, producción de mosquitos, entre otros.</a:t>
          </a:r>
          <a:endParaRPr lang="es-ES" sz="1200" kern="1200" dirty="0"/>
        </a:p>
      </dsp:txBody>
      <dsp:txXfrm>
        <a:off x="0" y="3053014"/>
        <a:ext cx="10711989" cy="1764000"/>
      </dsp:txXfrm>
    </dsp:sp>
    <dsp:sp modelId="{8CD7BB10-99EE-4F1E-9FCA-A34A46963EB5}">
      <dsp:nvSpPr>
        <dsp:cNvPr id="0" name=""/>
        <dsp:cNvSpPr/>
      </dsp:nvSpPr>
      <dsp:spPr>
        <a:xfrm>
          <a:off x="535599" y="2757814"/>
          <a:ext cx="7498392" cy="590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421" tIns="0" rIns="2834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Infraestructura y equipamiento</a:t>
          </a:r>
        </a:p>
      </dsp:txBody>
      <dsp:txXfrm>
        <a:off x="564420" y="2786635"/>
        <a:ext cx="7440750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4728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22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200" dirty="0"/>
              <a:t>Generación periódica de información de variantes genéticas y epidemiología molecular de eventos asociados a patógenos emergentes y </a:t>
            </a:r>
            <a:r>
              <a:rPr lang="es-ES" sz="1200" dirty="0" err="1"/>
              <a:t>reemergemtes</a:t>
            </a:r>
            <a:r>
              <a:rPr lang="es-ES" sz="1200" dirty="0"/>
              <a:t> como SARS-CoV-2, </a:t>
            </a:r>
            <a:r>
              <a:rPr lang="es-ES" sz="1200" dirty="0" err="1"/>
              <a:t>Monkeypox</a:t>
            </a:r>
            <a:r>
              <a:rPr lang="es-ES" sz="1200" dirty="0"/>
              <a:t>, entre otros, para la toma de decisiones en salud.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200" dirty="0"/>
              <a:t>Implementación en sede Quito de técnicas para la detección y vigilancia: Influenza A: subtipos H5 y H7; </a:t>
            </a:r>
            <a:r>
              <a:rPr lang="es-EC" sz="1200" dirty="0" err="1"/>
              <a:t>Monkeypox</a:t>
            </a:r>
            <a:r>
              <a:rPr lang="es-EC" sz="1200" dirty="0"/>
              <a:t>; Chagas</a:t>
            </a:r>
            <a:endParaRPr lang="es-ES" sz="12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200" dirty="0"/>
          </a:p>
          <a:p>
            <a:endParaRPr lang="es-EC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DE RESISTENCIA A LOS ANTIMICROBIANOS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NACIONAL DE GENÓMICA, SECUENCIACIÓN Y BIOINFORMÁTICA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NACIONAL DE VECTORES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INFLUENZA Y OTROS VIRUS RESPIRATORIOS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INMUNOHEMATOLOGÍA E INFECCIONES VIRALES DE TRANSMISIÓN SEXUAL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MICOBACTERIAS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TOXICOLOGIA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VIRUS EXANTEMÁTICOS Y GASTROENTÉRICOS Y TRANSMITIDOS POR VECTORES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703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1618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2679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904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17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 a implementación de a vigilancia genómica</a:t>
            </a:r>
            <a:r>
              <a:rPr lang="es-EC" baseline="0" dirty="0"/>
              <a:t> a RAM, es posible realizar caracterizaciones genotípicas que provea datos de género y especie, mecanismos de resistencia y genes de virulencia de los aislamientos bacterianos, para mejorar el manejo y contención de brotes comunitarios y hospitalarios.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6850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11 especies</a:t>
            </a:r>
            <a:r>
              <a:rPr lang="es-EC" baseline="0" dirty="0"/>
              <a:t> de insectos vectores o potenciales vectores de </a:t>
            </a:r>
            <a:r>
              <a:rPr lang="es-EC" baseline="0" dirty="0" err="1"/>
              <a:t>arbovirosis</a:t>
            </a:r>
            <a:endParaRPr lang="es-EC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baseline="0" dirty="0"/>
              <a:t>14 </a:t>
            </a:r>
            <a:r>
              <a:rPr lang="es-EC" dirty="0"/>
              <a:t>especies</a:t>
            </a:r>
            <a:r>
              <a:rPr lang="es-EC" baseline="0" dirty="0"/>
              <a:t> de insectos vectores o potenciales vectores de </a:t>
            </a:r>
            <a:r>
              <a:rPr lang="es-ES" sz="1200" b="1" i="0" u="none" strike="noStrike" cap="none" dirty="0" err="1">
                <a:solidFill>
                  <a:schemeClr val="dk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Leishmaniasis</a:t>
            </a:r>
            <a:r>
              <a:rPr lang="es-ES" sz="1200" b="1" i="0" u="none" strike="noStrike" cap="none" dirty="0">
                <a:solidFill>
                  <a:schemeClr val="dk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Chagas y Malaria</a:t>
            </a:r>
            <a:endParaRPr lang="es-EC" sz="1200" b="1" i="0" u="none" strike="noStrike" cap="none" dirty="0">
              <a:solidFill>
                <a:schemeClr val="dk1"/>
              </a:solidFill>
              <a:effectLst/>
              <a:latin typeface="Calibri"/>
              <a:ea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174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En</a:t>
            </a:r>
            <a:r>
              <a:rPr lang="es-EC" baseline="0" dirty="0"/>
              <a:t> el marco del control de vectores.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895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908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6022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es-ES" b="1" dirty="0"/>
              <a:t>RAM</a:t>
            </a:r>
          </a:p>
          <a:p>
            <a:pPr lvl="1" algn="just"/>
            <a:r>
              <a:rPr lang="es-EC" dirty="0"/>
              <a:t>≥ 90% en Interpretación de las Pruebas de Sensibilidad </a:t>
            </a:r>
          </a:p>
          <a:p>
            <a:pPr lvl="1" algn="just"/>
            <a:r>
              <a:rPr lang="es-EC" dirty="0"/>
              <a:t>≥ 90% en los rangos de zonas de Inhibición</a:t>
            </a:r>
          </a:p>
          <a:p>
            <a:pPr lvl="1" algn="just"/>
            <a:r>
              <a:rPr lang="es-EC" dirty="0"/>
              <a:t>&gt; 90% en el “Mecanismo de Resistencia Inferido” </a:t>
            </a:r>
          </a:p>
          <a:p>
            <a:pPr lvl="1" algn="just"/>
            <a:r>
              <a:rPr lang="es-EC" dirty="0"/>
              <a:t>“Tiempo promedio de demora en la respuesta” (≤ a 30 días).   </a:t>
            </a:r>
          </a:p>
          <a:p>
            <a:pPr lvl="0" algn="l"/>
            <a:endParaRPr lang="es-ES" b="1" dirty="0"/>
          </a:p>
          <a:p>
            <a:pPr lvl="0" algn="l"/>
            <a:r>
              <a:rPr lang="es-ES" b="1" dirty="0"/>
              <a:t>Vectores</a:t>
            </a:r>
          </a:p>
          <a:p>
            <a:pPr lvl="0" algn="l"/>
            <a:r>
              <a:rPr lang="es-ES" b="1" dirty="0"/>
              <a:t>Complejidad 1 (Establecimientos ambulatorios, hospitales del día, básicos, laboratorios particulares no anexos a hospital, academia): 23 participantes</a:t>
            </a:r>
          </a:p>
          <a:p>
            <a:pPr lvl="0" algn="l"/>
            <a:r>
              <a:rPr lang="es-ES" b="1" dirty="0"/>
              <a:t>Complejidad 2 (Hospitales generales, especializados, de especialidades) : 52 participantes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676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2228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256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787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5925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777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Aplicativo web para el Programa Nacional de Municipios Saludables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943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Aplicativo web para el Programa Nacional de Municipios Saludables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2945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30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096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Aplicativo web para el Programa Nacional de Municipios Saludables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7468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Gráficos de barras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1158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020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PORTADA2: CAMBIAR FOTOGRAFÍA DE FONDO PARA NUEVAS PRESENTACIONES</a:t>
            </a: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691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025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21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OIEA, MEM (subsecretaria de Control y Aplicaciones Nucleares), EPN y ABG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Alternativa de control de enfermedades vectoriales.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Herramienta de pruebas especializadas para detección del virus y anticuerpos. (Tena, Borbón y Quito)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Fortalecimiento de técnicas de diagnóstico de virus y anticuerpos e implementación de técnicas especializadas de laboratorio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Manejo y control del vector a partir de la comprensión de su ecología.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Base de datos procesada a nivel espacial, de información </a:t>
            </a:r>
            <a:r>
              <a:rPr lang="es-ES" dirty="0" err="1"/>
              <a:t>socioecnómica</a:t>
            </a:r>
            <a:r>
              <a:rPr lang="es-ES" dirty="0"/>
              <a:t> y demográfica y Análisis de </a:t>
            </a:r>
            <a:r>
              <a:rPr lang="es-ES" dirty="0" err="1"/>
              <a:t>Asocioaciones</a:t>
            </a:r>
            <a:r>
              <a:rPr lang="es-ES" dirty="0"/>
              <a:t> espaciales con datos de salud</a:t>
            </a:r>
            <a:endParaRPr lang="es-EC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C"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61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9A86E-2B9F-9122-4E46-70490A94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33C363-39D8-0EA4-83B8-6157D9098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D0323-2418-E568-AE45-89C8D61F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20/5/2023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587A8-62A1-1AF2-C762-8E3879D6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7471-E642-A7DE-CE42-D8F2E90A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288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6.gif"/><Relationship Id="rId5" Type="http://schemas.openxmlformats.org/officeDocument/2006/relationships/diagramLayout" Target="../diagrams/layout4.xml"/><Relationship Id="rId10" Type="http://schemas.openxmlformats.org/officeDocument/2006/relationships/image" Target="../media/image35.png"/><Relationship Id="rId4" Type="http://schemas.openxmlformats.org/officeDocument/2006/relationships/diagramData" Target="../diagrams/data4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8.xml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35925" y="339031"/>
            <a:ext cx="5733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C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 General de Comunicación de la Presidencia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41943" y="323683"/>
            <a:ext cx="487928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200"/>
            </a:pPr>
            <a:r>
              <a:rPr lang="es-EC" sz="1500" b="1" dirty="0">
                <a:solidFill>
                  <a:srgbClr val="252B58"/>
                </a:solidFill>
              </a:rPr>
              <a:t>Instituto Nacional de Investigación en </a:t>
            </a:r>
          </a:p>
          <a:p>
            <a:pPr lvl="0">
              <a:buSzPts val="1200"/>
            </a:pPr>
            <a:r>
              <a:rPr lang="es-EC" sz="1500" b="1" dirty="0">
                <a:solidFill>
                  <a:srgbClr val="252B58"/>
                </a:solidFill>
              </a:rPr>
              <a:t>Salud Publica-INSPI “Dr. Leopoldo Izquieta Pérez”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B321D0D7-548C-DC44-F08C-70094F1DB357}"/>
              </a:ext>
            </a:extLst>
          </p:cNvPr>
          <p:cNvSpPr txBox="1"/>
          <p:nvPr/>
        </p:nvSpPr>
        <p:spPr>
          <a:xfrm>
            <a:off x="392860" y="222502"/>
            <a:ext cx="604044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Investigación, desarrollo e Innovación</a:t>
            </a:r>
            <a:endParaRPr lang="es-ES" sz="1800"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70" name="Group 53">
            <a:extLst>
              <a:ext uri="{FF2B5EF4-FFF2-40B4-BE49-F238E27FC236}">
                <a16:creationId xmlns:a16="http://schemas.microsoft.com/office/drawing/2014/main" id="{0FB884FF-A201-4E05-B0AE-C08154A233A2}"/>
              </a:ext>
            </a:extLst>
          </p:cNvPr>
          <p:cNvGrpSpPr/>
          <p:nvPr/>
        </p:nvGrpSpPr>
        <p:grpSpPr>
          <a:xfrm>
            <a:off x="315658" y="3162585"/>
            <a:ext cx="3572527" cy="1187940"/>
            <a:chOff x="319755" y="4289191"/>
            <a:chExt cx="2088994" cy="1583921"/>
          </a:xfrm>
        </p:grpSpPr>
        <p:sp>
          <p:nvSpPr>
            <p:cNvPr id="71" name="TextBox 54">
              <a:extLst>
                <a:ext uri="{FF2B5EF4-FFF2-40B4-BE49-F238E27FC236}">
                  <a16:creationId xmlns:a16="http://schemas.microsoft.com/office/drawing/2014/main" id="{0E52D64D-1300-4CE5-8DC3-BFDDEAFC320F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2980B9"/>
                  </a:solidFill>
                  <a:latin typeface="Calibri"/>
                  <a:ea typeface="+mn-ea"/>
                  <a:cs typeface="+mn-cs"/>
                </a:rPr>
                <a:t>Informáticos </a:t>
              </a:r>
            </a:p>
          </p:txBody>
        </p:sp>
        <p:sp>
          <p:nvSpPr>
            <p:cNvPr id="72" name="Rectangle 55">
              <a:extLst>
                <a:ext uri="{FF2B5EF4-FFF2-40B4-BE49-F238E27FC236}">
                  <a16:creationId xmlns:a16="http://schemas.microsoft.com/office/drawing/2014/main" id="{5BD5DA32-0768-4AE4-BDB2-B460E5130155}"/>
                </a:ext>
              </a:extLst>
            </p:cNvPr>
            <p:cNvSpPr/>
            <p:nvPr/>
          </p:nvSpPr>
          <p:spPr>
            <a:xfrm>
              <a:off x="319756" y="4765116"/>
              <a:ext cx="2088993" cy="110799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</a:rPr>
                <a:t>1. Análisis espacio-temporales de indicadores de determinantes municipales y eventos de salud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</a:rPr>
                <a:t>2. Aplicativo Web para el Programa Nacional de Municipios Saludables.</a:t>
              </a:r>
            </a:p>
          </p:txBody>
        </p:sp>
      </p:grpSp>
      <p:grpSp>
        <p:nvGrpSpPr>
          <p:cNvPr id="73" name="Group 56">
            <a:extLst>
              <a:ext uri="{FF2B5EF4-FFF2-40B4-BE49-F238E27FC236}">
                <a16:creationId xmlns:a16="http://schemas.microsoft.com/office/drawing/2014/main" id="{D395BBE8-091A-4E0F-9CD7-A77749860D44}"/>
              </a:ext>
            </a:extLst>
          </p:cNvPr>
          <p:cNvGrpSpPr/>
          <p:nvPr/>
        </p:nvGrpSpPr>
        <p:grpSpPr>
          <a:xfrm>
            <a:off x="7952390" y="3033449"/>
            <a:ext cx="4105925" cy="1118692"/>
            <a:chOff x="319755" y="4289191"/>
            <a:chExt cx="2088993" cy="1491588"/>
          </a:xfrm>
        </p:grpSpPr>
        <p:sp>
          <p:nvSpPr>
            <p:cNvPr id="74" name="TextBox 57">
              <a:extLst>
                <a:ext uri="{FF2B5EF4-FFF2-40B4-BE49-F238E27FC236}">
                  <a16:creationId xmlns:a16="http://schemas.microsoft.com/office/drawing/2014/main" id="{571EE27D-A161-4802-B5D2-A8149803D7CA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4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16A085"/>
                  </a:solidFill>
                  <a:latin typeface="Calibri"/>
                  <a:ea typeface="+mn-ea"/>
                  <a:cs typeface="+mn-cs"/>
                </a:rPr>
                <a:t>Virus</a:t>
              </a:r>
            </a:p>
          </p:txBody>
        </p:sp>
        <p:sp>
          <p:nvSpPr>
            <p:cNvPr id="75" name="Rectangle 58">
              <a:extLst>
                <a:ext uri="{FF2B5EF4-FFF2-40B4-BE49-F238E27FC236}">
                  <a16:creationId xmlns:a16="http://schemas.microsoft.com/office/drawing/2014/main" id="{36338E90-B404-4843-8E78-D7C152B56820}"/>
                </a:ext>
              </a:extLst>
            </p:cNvPr>
            <p:cNvSpPr/>
            <p:nvPr/>
          </p:nvSpPr>
          <p:spPr>
            <a:xfrm>
              <a:off x="319756" y="4765117"/>
              <a:ext cx="1872997" cy="1015662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 Epidemiología genómica de SARS-CoV-2, Influenza y VSR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 Diversidad genética del Virus de Papiloma Humano</a:t>
              </a: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59">
            <a:extLst>
              <a:ext uri="{FF2B5EF4-FFF2-40B4-BE49-F238E27FC236}">
                <a16:creationId xmlns:a16="http://schemas.microsoft.com/office/drawing/2014/main" id="{984E90C1-6C2D-494A-B7EA-B6D72D7BD12D}"/>
              </a:ext>
            </a:extLst>
          </p:cNvPr>
          <p:cNvGrpSpPr/>
          <p:nvPr/>
        </p:nvGrpSpPr>
        <p:grpSpPr>
          <a:xfrm>
            <a:off x="7923921" y="1322189"/>
            <a:ext cx="3300385" cy="2042023"/>
            <a:chOff x="319755" y="4289190"/>
            <a:chExt cx="2088994" cy="2722697"/>
          </a:xfrm>
        </p:grpSpPr>
        <p:sp>
          <p:nvSpPr>
            <p:cNvPr id="77" name="TextBox 60">
              <a:extLst>
                <a:ext uri="{FF2B5EF4-FFF2-40B4-BE49-F238E27FC236}">
                  <a16:creationId xmlns:a16="http://schemas.microsoft.com/office/drawing/2014/main" id="{1676518A-0AB8-4F03-B0D1-2668246CD6A6}"/>
                </a:ext>
              </a:extLst>
            </p:cNvPr>
            <p:cNvSpPr txBox="1"/>
            <p:nvPr/>
          </p:nvSpPr>
          <p:spPr>
            <a:xfrm>
              <a:off x="319755" y="4289190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C0392B"/>
                  </a:solidFill>
                  <a:latin typeface="Calibri"/>
                  <a:ea typeface="+mn-ea"/>
                  <a:cs typeface="+mn-cs"/>
                </a:rPr>
                <a:t>Microbiota</a:t>
              </a:r>
            </a:p>
          </p:txBody>
        </p:sp>
        <p:sp>
          <p:nvSpPr>
            <p:cNvPr id="78" name="Rectangle 61">
              <a:extLst>
                <a:ext uri="{FF2B5EF4-FFF2-40B4-BE49-F238E27FC236}">
                  <a16:creationId xmlns:a16="http://schemas.microsoft.com/office/drawing/2014/main" id="{D985CA41-71D8-405C-B6C5-1EFE60339946}"/>
                </a:ext>
              </a:extLst>
            </p:cNvPr>
            <p:cNvSpPr/>
            <p:nvPr/>
          </p:nvSpPr>
          <p:spPr>
            <a:xfrm>
              <a:off x="319756" y="4765118"/>
              <a:ext cx="2088993" cy="224676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1. Caracterización de la microbiota intestinal de niños con desnutrición crónica en Ecuador.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2. Plantas medicinales y su microbiota: Evaluación de potenciales propiedades antibacterianas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3. Diseño de un probiótico local, como suplemento alimenticio</a:t>
              </a:r>
            </a:p>
            <a:p>
              <a:pPr>
                <a:buClrTx/>
                <a:buFontTx/>
                <a:buNone/>
              </a:pPr>
              <a:endParaRPr lang="es-EC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s-EC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62">
            <a:extLst>
              <a:ext uri="{FF2B5EF4-FFF2-40B4-BE49-F238E27FC236}">
                <a16:creationId xmlns:a16="http://schemas.microsoft.com/office/drawing/2014/main" id="{810DFEFC-52D5-494B-A70B-9AD591123A21}"/>
              </a:ext>
            </a:extLst>
          </p:cNvPr>
          <p:cNvGrpSpPr/>
          <p:nvPr/>
        </p:nvGrpSpPr>
        <p:grpSpPr>
          <a:xfrm>
            <a:off x="333241" y="4492751"/>
            <a:ext cx="3550756" cy="1488024"/>
            <a:chOff x="319755" y="4289191"/>
            <a:chExt cx="2088994" cy="1984030"/>
          </a:xfrm>
        </p:grpSpPr>
        <p:sp>
          <p:nvSpPr>
            <p:cNvPr id="80" name="TextBox 63">
              <a:extLst>
                <a:ext uri="{FF2B5EF4-FFF2-40B4-BE49-F238E27FC236}">
                  <a16:creationId xmlns:a16="http://schemas.microsoft.com/office/drawing/2014/main" id="{01FCD53B-A9E1-44F4-B6D8-58407916DBA0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95A5A6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Desarrollo tecnológico</a:t>
              </a:r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FDF2A05B-EB09-4802-B6DF-911AFF68B51E}"/>
                </a:ext>
              </a:extLst>
            </p:cNvPr>
            <p:cNvSpPr/>
            <p:nvPr/>
          </p:nvSpPr>
          <p:spPr>
            <a:xfrm>
              <a:off x="319756" y="4765117"/>
              <a:ext cx="2088993" cy="1508104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1. Desarrollo de un equipo portable para diagnóstico de COVID-19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2. </a:t>
              </a: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Desarrollo de herramientas innovadoras (genómica) aplicadas en vigilancia epidemiológica.</a:t>
              </a: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65">
            <a:extLst>
              <a:ext uri="{FF2B5EF4-FFF2-40B4-BE49-F238E27FC236}">
                <a16:creationId xmlns:a16="http://schemas.microsoft.com/office/drawing/2014/main" id="{44F4D12A-C781-4A05-B419-483AC36A55B5}"/>
              </a:ext>
            </a:extLst>
          </p:cNvPr>
          <p:cNvGrpSpPr/>
          <p:nvPr/>
        </p:nvGrpSpPr>
        <p:grpSpPr>
          <a:xfrm>
            <a:off x="347365" y="1424633"/>
            <a:ext cx="3628907" cy="2139703"/>
            <a:chOff x="293233" y="4289191"/>
            <a:chExt cx="2115515" cy="2852943"/>
          </a:xfrm>
        </p:grpSpPr>
        <p:sp>
          <p:nvSpPr>
            <p:cNvPr id="83" name="TextBox 66">
              <a:extLst>
                <a:ext uri="{FF2B5EF4-FFF2-40B4-BE49-F238E27FC236}">
                  <a16:creationId xmlns:a16="http://schemas.microsoft.com/office/drawing/2014/main" id="{157E5B70-D631-46DC-B89B-9B8DDBFA486E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F39C12"/>
                  </a:solidFill>
                  <a:latin typeface="Calibri"/>
                  <a:ea typeface="+mn-ea"/>
                  <a:cs typeface="+mn-cs"/>
                </a:rPr>
                <a:t>Enfermedades vectoriales </a:t>
              </a:r>
            </a:p>
          </p:txBody>
        </p:sp>
        <p:sp>
          <p:nvSpPr>
            <p:cNvPr id="84" name="Rectangle 67">
              <a:extLst>
                <a:ext uri="{FF2B5EF4-FFF2-40B4-BE49-F238E27FC236}">
                  <a16:creationId xmlns:a16="http://schemas.microsoft.com/office/drawing/2014/main" id="{5B37F787-C6C6-4A1F-BC15-385991ACBF37}"/>
                </a:ext>
              </a:extLst>
            </p:cNvPr>
            <p:cNvSpPr/>
            <p:nvPr/>
          </p:nvSpPr>
          <p:spPr>
            <a:xfrm>
              <a:off x="293233" y="4803028"/>
              <a:ext cx="2088993" cy="233910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1 Mosquito Estéril (SIT)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2 Control de poblaciónes de mosquitos en Manta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3 Vectores de Leishmaniasis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4 Vigilancia de Enfermedades transmitidas por vectores</a:t>
              </a:r>
            </a:p>
            <a:p>
              <a:pPr>
                <a:buClrTx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5 Co-circulación de ZIKA y Dengue</a:t>
              </a:r>
            </a:p>
            <a:p>
              <a:pPr>
                <a:buClrTx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6 A2CARES (arbovirosis)</a:t>
              </a:r>
            </a:p>
            <a:p>
              <a:pPr>
                <a:buClrTx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  <a:p>
              <a:pPr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  <a:p>
              <a:pPr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</p:txBody>
        </p:sp>
      </p:grpSp>
      <p:grpSp>
        <p:nvGrpSpPr>
          <p:cNvPr id="85" name="Group 68">
            <a:extLst>
              <a:ext uri="{FF2B5EF4-FFF2-40B4-BE49-F238E27FC236}">
                <a16:creationId xmlns:a16="http://schemas.microsoft.com/office/drawing/2014/main" id="{37A8223F-352E-4300-90EF-F0DAE7F9E1B0}"/>
              </a:ext>
            </a:extLst>
          </p:cNvPr>
          <p:cNvGrpSpPr/>
          <p:nvPr/>
        </p:nvGrpSpPr>
        <p:grpSpPr>
          <a:xfrm>
            <a:off x="7998985" y="4217582"/>
            <a:ext cx="3583413" cy="1372607"/>
            <a:chOff x="319755" y="4289191"/>
            <a:chExt cx="2088994" cy="1830144"/>
          </a:xfrm>
        </p:grpSpPr>
        <p:sp>
          <p:nvSpPr>
            <p:cNvPr id="86" name="TextBox 69">
              <a:extLst>
                <a:ext uri="{FF2B5EF4-FFF2-40B4-BE49-F238E27FC236}">
                  <a16:creationId xmlns:a16="http://schemas.microsoft.com/office/drawing/2014/main" id="{C67503AF-402F-49BA-A675-AB7B115BF95B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9BBB59"/>
                  </a:solidFill>
                  <a:latin typeface="Calibri"/>
                  <a:ea typeface="+mn-ea"/>
                  <a:cs typeface="+mn-cs"/>
                </a:rPr>
                <a:t>Bacterias RAM</a:t>
              </a:r>
            </a:p>
          </p:txBody>
        </p:sp>
        <p:sp>
          <p:nvSpPr>
            <p:cNvPr id="87" name="Rectangle 70">
              <a:extLst>
                <a:ext uri="{FF2B5EF4-FFF2-40B4-BE49-F238E27FC236}">
                  <a16:creationId xmlns:a16="http://schemas.microsoft.com/office/drawing/2014/main" id="{CBB79495-5243-4F31-9316-5CA684AD7CA2}"/>
                </a:ext>
              </a:extLst>
            </p:cNvPr>
            <p:cNvSpPr/>
            <p:nvPr/>
          </p:nvSpPr>
          <p:spPr>
            <a:xfrm>
              <a:off x="319756" y="4765117"/>
              <a:ext cx="2088993" cy="135421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spcBef>
                  <a:spcPts val="900"/>
                </a:spcBef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Determinación de la presencia y los mecanismos resistencia a los antibióticos de Salmonella spp y Escherichia coli. productora de betalactamasas de espectro extendido asociado a humanos involucrados en la producción porcina</a:t>
              </a:r>
              <a:endParaRPr lang="en-US" sz="1200" kern="1200" noProof="1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CCCBDC8-8577-4148-B7D2-2B18DE28D084}"/>
              </a:ext>
            </a:extLst>
          </p:cNvPr>
          <p:cNvSpPr txBox="1"/>
          <p:nvPr/>
        </p:nvSpPr>
        <p:spPr>
          <a:xfrm>
            <a:off x="5372495" y="3451368"/>
            <a:ext cx="137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b="1" dirty="0"/>
              <a:t>Proyectos</a:t>
            </a:r>
          </a:p>
        </p:txBody>
      </p:sp>
      <p:grpSp>
        <p:nvGrpSpPr>
          <p:cNvPr id="106" name="Group 84">
            <a:extLst>
              <a:ext uri="{FF2B5EF4-FFF2-40B4-BE49-F238E27FC236}">
                <a16:creationId xmlns:a16="http://schemas.microsoft.com/office/drawing/2014/main" id="{6D0D4CB1-0318-468F-BD70-DE95D79744BD}"/>
              </a:ext>
            </a:extLst>
          </p:cNvPr>
          <p:cNvGrpSpPr/>
          <p:nvPr/>
        </p:nvGrpSpPr>
        <p:grpSpPr>
          <a:xfrm>
            <a:off x="3999020" y="1542455"/>
            <a:ext cx="3588323" cy="3962694"/>
            <a:chOff x="3996713" y="1705728"/>
            <a:chExt cx="4198574" cy="4636613"/>
          </a:xfrm>
        </p:grpSpPr>
        <p:sp>
          <p:nvSpPr>
            <p:cNvPr id="107" name="Freeform: Shape 9">
              <a:extLst>
                <a:ext uri="{FF2B5EF4-FFF2-40B4-BE49-F238E27FC236}">
                  <a16:creationId xmlns:a16="http://schemas.microsoft.com/office/drawing/2014/main" id="{6892C73B-C4B8-419A-996E-8567E21E9860}"/>
                </a:ext>
              </a:extLst>
            </p:cNvPr>
            <p:cNvSpPr/>
            <p:nvPr/>
          </p:nvSpPr>
          <p:spPr>
            <a:xfrm>
              <a:off x="5412481" y="1705728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: Shape 11">
              <a:extLst>
                <a:ext uri="{FF2B5EF4-FFF2-40B4-BE49-F238E27FC236}">
                  <a16:creationId xmlns:a16="http://schemas.microsoft.com/office/drawing/2014/main" id="{9837E3D4-E434-4EB2-AFB6-595EE0046C0C}"/>
                </a:ext>
              </a:extLst>
            </p:cNvPr>
            <p:cNvSpPr/>
            <p:nvPr/>
          </p:nvSpPr>
          <p:spPr>
            <a:xfrm>
              <a:off x="6828250" y="2523121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: Shape 13">
              <a:extLst>
                <a:ext uri="{FF2B5EF4-FFF2-40B4-BE49-F238E27FC236}">
                  <a16:creationId xmlns:a16="http://schemas.microsoft.com/office/drawing/2014/main" id="{3A6D20F1-F354-48C6-84F7-80A8FB90E2CC}"/>
                </a:ext>
              </a:extLst>
            </p:cNvPr>
            <p:cNvSpPr/>
            <p:nvPr/>
          </p:nvSpPr>
          <p:spPr>
            <a:xfrm>
              <a:off x="6828250" y="4157910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5">
              <a:extLst>
                <a:ext uri="{FF2B5EF4-FFF2-40B4-BE49-F238E27FC236}">
                  <a16:creationId xmlns:a16="http://schemas.microsoft.com/office/drawing/2014/main" id="{3BEC8BFA-7699-4FA2-B7B0-C0782E56E8CB}"/>
                </a:ext>
              </a:extLst>
            </p:cNvPr>
            <p:cNvSpPr/>
            <p:nvPr/>
          </p:nvSpPr>
          <p:spPr>
            <a:xfrm>
              <a:off x="5412481" y="4975304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: Shape 17">
              <a:extLst>
                <a:ext uri="{FF2B5EF4-FFF2-40B4-BE49-F238E27FC236}">
                  <a16:creationId xmlns:a16="http://schemas.microsoft.com/office/drawing/2014/main" id="{78B29F0F-061E-466C-AE2D-E8A5A4DCF2CA}"/>
                </a:ext>
              </a:extLst>
            </p:cNvPr>
            <p:cNvSpPr/>
            <p:nvPr/>
          </p:nvSpPr>
          <p:spPr>
            <a:xfrm>
              <a:off x="3996713" y="4157910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: Shape 19">
              <a:extLst>
                <a:ext uri="{FF2B5EF4-FFF2-40B4-BE49-F238E27FC236}">
                  <a16:creationId xmlns:a16="http://schemas.microsoft.com/office/drawing/2014/main" id="{3795DD7F-B108-434E-A1B6-5322C3099D22}"/>
                </a:ext>
              </a:extLst>
            </p:cNvPr>
            <p:cNvSpPr/>
            <p:nvPr/>
          </p:nvSpPr>
          <p:spPr>
            <a:xfrm>
              <a:off x="3996713" y="2523121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: Shape 14">
              <a:extLst>
                <a:ext uri="{FF2B5EF4-FFF2-40B4-BE49-F238E27FC236}">
                  <a16:creationId xmlns:a16="http://schemas.microsoft.com/office/drawing/2014/main" id="{93898C3F-A996-48E8-B782-9968FCFE4571}"/>
                </a:ext>
              </a:extLst>
            </p:cNvPr>
            <p:cNvSpPr/>
            <p:nvPr/>
          </p:nvSpPr>
          <p:spPr>
            <a:xfrm>
              <a:off x="5453757" y="2475376"/>
              <a:ext cx="1284486" cy="597389"/>
            </a:xfrm>
            <a:custGeom>
              <a:avLst/>
              <a:gdLst>
                <a:gd name="connsiteX0" fmla="*/ 642243 w 1284486"/>
                <a:gd name="connsiteY0" fmla="*/ 0 h 597389"/>
                <a:gd name="connsiteX1" fmla="*/ 1248061 w 1284486"/>
                <a:gd name="connsiteY1" fmla="*/ 122309 h 597389"/>
                <a:gd name="connsiteX2" fmla="*/ 1284486 w 1284486"/>
                <a:gd name="connsiteY2" fmla="*/ 139856 h 597389"/>
                <a:gd name="connsiteX3" fmla="*/ 1272047 w 1284486"/>
                <a:gd name="connsiteY3" fmla="*/ 179927 h 597389"/>
                <a:gd name="connsiteX4" fmla="*/ 642243 w 1284486"/>
                <a:gd name="connsiteY4" fmla="*/ 597389 h 597389"/>
                <a:gd name="connsiteX5" fmla="*/ 12438 w 1284486"/>
                <a:gd name="connsiteY5" fmla="*/ 179927 h 597389"/>
                <a:gd name="connsiteX6" fmla="*/ 0 w 1284486"/>
                <a:gd name="connsiteY6" fmla="*/ 139856 h 597389"/>
                <a:gd name="connsiteX7" fmla="*/ 36425 w 1284486"/>
                <a:gd name="connsiteY7" fmla="*/ 122309 h 597389"/>
                <a:gd name="connsiteX8" fmla="*/ 642243 w 1284486"/>
                <a:gd name="connsiteY8" fmla="*/ 0 h 59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486" h="597389">
                  <a:moveTo>
                    <a:pt x="642243" y="0"/>
                  </a:moveTo>
                  <a:cubicBezTo>
                    <a:pt x="857136" y="0"/>
                    <a:pt x="1061857" y="43551"/>
                    <a:pt x="1248061" y="122309"/>
                  </a:cubicBezTo>
                  <a:lnTo>
                    <a:pt x="1284486" y="139856"/>
                  </a:lnTo>
                  <a:lnTo>
                    <a:pt x="1272047" y="179927"/>
                  </a:lnTo>
                  <a:cubicBezTo>
                    <a:pt x="1168283" y="425252"/>
                    <a:pt x="925366" y="597389"/>
                    <a:pt x="642243" y="597389"/>
                  </a:cubicBezTo>
                  <a:cubicBezTo>
                    <a:pt x="359120" y="597389"/>
                    <a:pt x="116202" y="425252"/>
                    <a:pt x="12438" y="179927"/>
                  </a:cubicBezTo>
                  <a:lnTo>
                    <a:pt x="0" y="139856"/>
                  </a:lnTo>
                  <a:lnTo>
                    <a:pt x="36425" y="122309"/>
                  </a:lnTo>
                  <a:cubicBezTo>
                    <a:pt x="222629" y="43551"/>
                    <a:pt x="427350" y="0"/>
                    <a:pt x="642243" y="0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lang="en-US" sz="21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3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6">
              <a:extLst>
                <a:ext uri="{FF2B5EF4-FFF2-40B4-BE49-F238E27FC236}">
                  <a16:creationId xmlns:a16="http://schemas.microsoft.com/office/drawing/2014/main" id="{79E7D228-7C44-4F38-ACE1-91E7039B1D79}"/>
                </a:ext>
              </a:extLst>
            </p:cNvPr>
            <p:cNvSpPr/>
            <p:nvPr/>
          </p:nvSpPr>
          <p:spPr>
            <a:xfrm>
              <a:off x="4547434" y="2763157"/>
              <a:ext cx="816316" cy="1127001"/>
            </a:xfrm>
            <a:custGeom>
              <a:avLst/>
              <a:gdLst>
                <a:gd name="connsiteX0" fmla="*/ 648987 w 816316"/>
                <a:gd name="connsiteY0" fmla="*/ 0 h 1127001"/>
                <a:gd name="connsiteX1" fmla="*/ 699582 w 816316"/>
                <a:gd name="connsiteY1" fmla="*/ 61321 h 1127001"/>
                <a:gd name="connsiteX2" fmla="*/ 816316 w 816316"/>
                <a:gd name="connsiteY2" fmla="*/ 443483 h 1127001"/>
                <a:gd name="connsiteX3" fmla="*/ 132798 w 816316"/>
                <a:gd name="connsiteY3" fmla="*/ 1127001 h 1127001"/>
                <a:gd name="connsiteX4" fmla="*/ 0 w 816316"/>
                <a:gd name="connsiteY4" fmla="*/ 1113614 h 1127001"/>
                <a:gd name="connsiteX5" fmla="*/ 209 w 816316"/>
                <a:gd name="connsiteY5" fmla="*/ 1109479 h 1127001"/>
                <a:gd name="connsiteX6" fmla="*/ 558556 w 816316"/>
                <a:gd name="connsiteY6" fmla="*/ 67623 h 1127001"/>
                <a:gd name="connsiteX7" fmla="*/ 648987 w 816316"/>
                <a:gd name="connsiteY7" fmla="*/ 0 h 112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316" h="1127001">
                  <a:moveTo>
                    <a:pt x="648987" y="0"/>
                  </a:moveTo>
                  <a:lnTo>
                    <a:pt x="699582" y="61321"/>
                  </a:lnTo>
                  <a:cubicBezTo>
                    <a:pt x="773282" y="170412"/>
                    <a:pt x="816316" y="301922"/>
                    <a:pt x="816316" y="443483"/>
                  </a:cubicBezTo>
                  <a:cubicBezTo>
                    <a:pt x="816316" y="820980"/>
                    <a:pt x="510295" y="1127001"/>
                    <a:pt x="132798" y="1127001"/>
                  </a:cubicBezTo>
                  <a:lnTo>
                    <a:pt x="0" y="1113614"/>
                  </a:lnTo>
                  <a:lnTo>
                    <a:pt x="209" y="1109479"/>
                  </a:lnTo>
                  <a:cubicBezTo>
                    <a:pt x="42718" y="690908"/>
                    <a:pt x="251086" y="321370"/>
                    <a:pt x="558556" y="67623"/>
                  </a:cubicBezTo>
                  <a:lnTo>
                    <a:pt x="648987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wrap="square" lIns="28575" tIns="28575" rIns="137160" bIns="28575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lang="en-US" sz="21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6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8">
              <a:extLst>
                <a:ext uri="{FF2B5EF4-FFF2-40B4-BE49-F238E27FC236}">
                  <a16:creationId xmlns:a16="http://schemas.microsoft.com/office/drawing/2014/main" id="{DAD64E3C-F8C3-43FF-BE05-4A810B2E407B}"/>
                </a:ext>
              </a:extLst>
            </p:cNvPr>
            <p:cNvSpPr/>
            <p:nvPr/>
          </p:nvSpPr>
          <p:spPr>
            <a:xfrm>
              <a:off x="6828250" y="2763157"/>
              <a:ext cx="816316" cy="1127001"/>
            </a:xfrm>
            <a:custGeom>
              <a:avLst/>
              <a:gdLst>
                <a:gd name="connsiteX0" fmla="*/ 167329 w 816316"/>
                <a:gd name="connsiteY0" fmla="*/ 0 h 1127001"/>
                <a:gd name="connsiteX1" fmla="*/ 257760 w 816316"/>
                <a:gd name="connsiteY1" fmla="*/ 67623 h 1127001"/>
                <a:gd name="connsiteX2" fmla="*/ 816107 w 816316"/>
                <a:gd name="connsiteY2" fmla="*/ 1109479 h 1127001"/>
                <a:gd name="connsiteX3" fmla="*/ 816316 w 816316"/>
                <a:gd name="connsiteY3" fmla="*/ 1113614 h 1127001"/>
                <a:gd name="connsiteX4" fmla="*/ 683519 w 816316"/>
                <a:gd name="connsiteY4" fmla="*/ 1127001 h 1127001"/>
                <a:gd name="connsiteX5" fmla="*/ 0 w 816316"/>
                <a:gd name="connsiteY5" fmla="*/ 443483 h 1127001"/>
                <a:gd name="connsiteX6" fmla="*/ 116734 w 816316"/>
                <a:gd name="connsiteY6" fmla="*/ 61321 h 1127001"/>
                <a:gd name="connsiteX7" fmla="*/ 167329 w 816316"/>
                <a:gd name="connsiteY7" fmla="*/ 0 h 112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316" h="1127001">
                  <a:moveTo>
                    <a:pt x="167329" y="0"/>
                  </a:moveTo>
                  <a:lnTo>
                    <a:pt x="257760" y="67623"/>
                  </a:lnTo>
                  <a:cubicBezTo>
                    <a:pt x="565230" y="321370"/>
                    <a:pt x="773599" y="690908"/>
                    <a:pt x="816107" y="1109479"/>
                  </a:cubicBezTo>
                  <a:lnTo>
                    <a:pt x="816316" y="1113614"/>
                  </a:lnTo>
                  <a:lnTo>
                    <a:pt x="683519" y="1127001"/>
                  </a:lnTo>
                  <a:cubicBezTo>
                    <a:pt x="306022" y="1127001"/>
                    <a:pt x="0" y="820980"/>
                    <a:pt x="0" y="443483"/>
                  </a:cubicBezTo>
                  <a:cubicBezTo>
                    <a:pt x="0" y="301922"/>
                    <a:pt x="43035" y="170412"/>
                    <a:pt x="116734" y="61321"/>
                  </a:cubicBezTo>
                  <a:lnTo>
                    <a:pt x="167329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wrap="square" lIns="137160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s-EC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20">
              <a:extLst>
                <a:ext uri="{FF2B5EF4-FFF2-40B4-BE49-F238E27FC236}">
                  <a16:creationId xmlns:a16="http://schemas.microsoft.com/office/drawing/2014/main" id="{4D70CB42-7238-4A2D-A4F4-1803E2CC0E55}"/>
                </a:ext>
              </a:extLst>
            </p:cNvPr>
            <p:cNvSpPr/>
            <p:nvPr/>
          </p:nvSpPr>
          <p:spPr>
            <a:xfrm>
              <a:off x="4546657" y="4157910"/>
              <a:ext cx="817093" cy="1136568"/>
            </a:xfrm>
            <a:custGeom>
              <a:avLst/>
              <a:gdLst>
                <a:gd name="connsiteX0" fmla="*/ 133575 w 817093"/>
                <a:gd name="connsiteY0" fmla="*/ 0 h 1136568"/>
                <a:gd name="connsiteX1" fmla="*/ 817093 w 817093"/>
                <a:gd name="connsiteY1" fmla="*/ 683519 h 1136568"/>
                <a:gd name="connsiteX2" fmla="*/ 700359 w 817093"/>
                <a:gd name="connsiteY2" fmla="*/ 1065681 h 1136568"/>
                <a:gd name="connsiteX3" fmla="*/ 641872 w 817093"/>
                <a:gd name="connsiteY3" fmla="*/ 1136568 h 1136568"/>
                <a:gd name="connsiteX4" fmla="*/ 559333 w 817093"/>
                <a:gd name="connsiteY4" fmla="*/ 1074846 h 1136568"/>
                <a:gd name="connsiteX5" fmla="*/ 986 w 817093"/>
                <a:gd name="connsiteY5" fmla="*/ 32990 h 1136568"/>
                <a:gd name="connsiteX6" fmla="*/ 0 w 817093"/>
                <a:gd name="connsiteY6" fmla="*/ 13466 h 1136568"/>
                <a:gd name="connsiteX7" fmla="*/ 133575 w 817093"/>
                <a:gd name="connsiteY7" fmla="*/ 0 h 113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093" h="1136568">
                  <a:moveTo>
                    <a:pt x="133575" y="0"/>
                  </a:moveTo>
                  <a:cubicBezTo>
                    <a:pt x="511072" y="0"/>
                    <a:pt x="817093" y="306022"/>
                    <a:pt x="817093" y="683519"/>
                  </a:cubicBezTo>
                  <a:cubicBezTo>
                    <a:pt x="817093" y="825081"/>
                    <a:pt x="774059" y="956591"/>
                    <a:pt x="700359" y="1065681"/>
                  </a:cubicBezTo>
                  <a:lnTo>
                    <a:pt x="641872" y="1136568"/>
                  </a:lnTo>
                  <a:lnTo>
                    <a:pt x="559333" y="1074846"/>
                  </a:lnTo>
                  <a:cubicBezTo>
                    <a:pt x="251863" y="821099"/>
                    <a:pt x="43495" y="451561"/>
                    <a:pt x="986" y="32990"/>
                  </a:cubicBezTo>
                  <a:lnTo>
                    <a:pt x="0" y="13466"/>
                  </a:lnTo>
                  <a:lnTo>
                    <a:pt x="133575" y="0"/>
                  </a:lnTo>
                  <a:close/>
                </a:path>
              </a:pathLst>
            </a:custGeom>
            <a:solidFill>
              <a:srgbClr val="2980B9"/>
            </a:solidFill>
            <a:ln w="12700">
              <a:miter lim="400000"/>
            </a:ln>
          </p:spPr>
          <p:txBody>
            <a:bodyPr wrap="square" lIns="28575" tIns="28575" rIns="137160" bIns="28575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: Shape 23">
              <a:extLst>
                <a:ext uri="{FF2B5EF4-FFF2-40B4-BE49-F238E27FC236}">
                  <a16:creationId xmlns:a16="http://schemas.microsoft.com/office/drawing/2014/main" id="{938365E9-42AB-4EE5-87BE-56BC776847C5}"/>
                </a:ext>
              </a:extLst>
            </p:cNvPr>
            <p:cNvSpPr/>
            <p:nvPr/>
          </p:nvSpPr>
          <p:spPr>
            <a:xfrm>
              <a:off x="6828250" y="4157910"/>
              <a:ext cx="817093" cy="1136568"/>
            </a:xfrm>
            <a:custGeom>
              <a:avLst/>
              <a:gdLst>
                <a:gd name="connsiteX0" fmla="*/ 683519 w 817093"/>
                <a:gd name="connsiteY0" fmla="*/ 0 h 1136568"/>
                <a:gd name="connsiteX1" fmla="*/ 817093 w 817093"/>
                <a:gd name="connsiteY1" fmla="*/ 13466 h 1136568"/>
                <a:gd name="connsiteX2" fmla="*/ 816107 w 817093"/>
                <a:gd name="connsiteY2" fmla="*/ 32990 h 1136568"/>
                <a:gd name="connsiteX3" fmla="*/ 257760 w 817093"/>
                <a:gd name="connsiteY3" fmla="*/ 1074846 h 1136568"/>
                <a:gd name="connsiteX4" fmla="*/ 175222 w 817093"/>
                <a:gd name="connsiteY4" fmla="*/ 1136568 h 1136568"/>
                <a:gd name="connsiteX5" fmla="*/ 116734 w 817093"/>
                <a:gd name="connsiteY5" fmla="*/ 1065681 h 1136568"/>
                <a:gd name="connsiteX6" fmla="*/ 0 w 817093"/>
                <a:gd name="connsiteY6" fmla="*/ 683519 h 1136568"/>
                <a:gd name="connsiteX7" fmla="*/ 683519 w 817093"/>
                <a:gd name="connsiteY7" fmla="*/ 0 h 113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093" h="1136568">
                  <a:moveTo>
                    <a:pt x="683519" y="0"/>
                  </a:moveTo>
                  <a:lnTo>
                    <a:pt x="817093" y="13466"/>
                  </a:lnTo>
                  <a:lnTo>
                    <a:pt x="816107" y="32990"/>
                  </a:lnTo>
                  <a:cubicBezTo>
                    <a:pt x="773599" y="451561"/>
                    <a:pt x="565230" y="821099"/>
                    <a:pt x="257760" y="1074846"/>
                  </a:cubicBezTo>
                  <a:lnTo>
                    <a:pt x="175222" y="1136568"/>
                  </a:lnTo>
                  <a:lnTo>
                    <a:pt x="116734" y="1065681"/>
                  </a:lnTo>
                  <a:cubicBezTo>
                    <a:pt x="43035" y="956591"/>
                    <a:pt x="0" y="825081"/>
                    <a:pt x="0" y="683519"/>
                  </a:cubicBezTo>
                  <a:cubicBezTo>
                    <a:pt x="0" y="306022"/>
                    <a:pt x="306022" y="0"/>
                    <a:pt x="683519" y="0"/>
                  </a:cubicBezTo>
                  <a:close/>
                </a:path>
              </a:pathLst>
            </a:custGeom>
            <a:solidFill>
              <a:srgbClr val="9BBB59"/>
            </a:solidFill>
            <a:ln w="12700">
              <a:miter lim="400000"/>
            </a:ln>
          </p:spPr>
          <p:txBody>
            <a:bodyPr wrap="square" lIns="137160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: Shape 24">
              <a:extLst>
                <a:ext uri="{FF2B5EF4-FFF2-40B4-BE49-F238E27FC236}">
                  <a16:creationId xmlns:a16="http://schemas.microsoft.com/office/drawing/2014/main" id="{C063CEA7-0F04-4261-8EC5-E151D2FDB11F}"/>
                </a:ext>
              </a:extLst>
            </p:cNvPr>
            <p:cNvSpPr/>
            <p:nvPr/>
          </p:nvSpPr>
          <p:spPr>
            <a:xfrm>
              <a:off x="5449580" y="4975304"/>
              <a:ext cx="1292839" cy="612856"/>
            </a:xfrm>
            <a:custGeom>
              <a:avLst/>
              <a:gdLst>
                <a:gd name="connsiteX0" fmla="*/ 646420 w 1292839"/>
                <a:gd name="connsiteY0" fmla="*/ 0 h 612856"/>
                <a:gd name="connsiteX1" fmla="*/ 1276224 w 1292839"/>
                <a:gd name="connsiteY1" fmla="*/ 417463 h 612856"/>
                <a:gd name="connsiteX2" fmla="*/ 1292839 w 1292839"/>
                <a:gd name="connsiteY2" fmla="*/ 470989 h 612856"/>
                <a:gd name="connsiteX3" fmla="*/ 1252238 w 1292839"/>
                <a:gd name="connsiteY3" fmla="*/ 490547 h 612856"/>
                <a:gd name="connsiteX4" fmla="*/ 646420 w 1292839"/>
                <a:gd name="connsiteY4" fmla="*/ 612856 h 612856"/>
                <a:gd name="connsiteX5" fmla="*/ 40602 w 1292839"/>
                <a:gd name="connsiteY5" fmla="*/ 490547 h 612856"/>
                <a:gd name="connsiteX6" fmla="*/ 0 w 1292839"/>
                <a:gd name="connsiteY6" fmla="*/ 470988 h 612856"/>
                <a:gd name="connsiteX7" fmla="*/ 16615 w 1292839"/>
                <a:gd name="connsiteY7" fmla="*/ 417463 h 612856"/>
                <a:gd name="connsiteX8" fmla="*/ 646420 w 1292839"/>
                <a:gd name="connsiteY8" fmla="*/ 0 h 61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2839" h="612856">
                  <a:moveTo>
                    <a:pt x="646420" y="0"/>
                  </a:moveTo>
                  <a:cubicBezTo>
                    <a:pt x="929543" y="0"/>
                    <a:pt x="1172460" y="172138"/>
                    <a:pt x="1276224" y="417463"/>
                  </a:cubicBezTo>
                  <a:lnTo>
                    <a:pt x="1292839" y="470989"/>
                  </a:lnTo>
                  <a:lnTo>
                    <a:pt x="1252238" y="490547"/>
                  </a:lnTo>
                  <a:cubicBezTo>
                    <a:pt x="1066034" y="569305"/>
                    <a:pt x="861313" y="612856"/>
                    <a:pt x="646420" y="612856"/>
                  </a:cubicBezTo>
                  <a:cubicBezTo>
                    <a:pt x="431527" y="612856"/>
                    <a:pt x="226806" y="569305"/>
                    <a:pt x="40602" y="490547"/>
                  </a:cubicBezTo>
                  <a:lnTo>
                    <a:pt x="0" y="470988"/>
                  </a:lnTo>
                  <a:lnTo>
                    <a:pt x="16615" y="417463"/>
                  </a:lnTo>
                  <a:cubicBezTo>
                    <a:pt x="120379" y="172138"/>
                    <a:pt x="363297" y="0"/>
                    <a:pt x="646420" y="0"/>
                  </a:cubicBezTo>
                  <a:close/>
                </a:path>
              </a:pathLst>
            </a:custGeom>
            <a:solidFill>
              <a:srgbClr val="95A5A6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iseños PNG de bacteria para camisetas &amp; Merch">
            <a:extLst>
              <a:ext uri="{FF2B5EF4-FFF2-40B4-BE49-F238E27FC236}">
                <a16:creationId xmlns:a16="http://schemas.microsoft.com/office/drawing/2014/main" id="{B7D6048F-3B16-4838-AE1A-399C08D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96" y="2356154"/>
            <a:ext cx="620233" cy="6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luye nuestra microbiota en cómo respondemos a la covid">
            <a:extLst>
              <a:ext uri="{FF2B5EF4-FFF2-40B4-BE49-F238E27FC236}">
                <a16:creationId xmlns:a16="http://schemas.microsoft.com/office/drawing/2014/main" id="{9284DD7F-EF61-4C82-A84D-E049AF78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6" y="1523761"/>
            <a:ext cx="1154509" cy="7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E4C8B2F4-A4D5-440D-A9B9-34B4DBDFA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778" y="2438158"/>
            <a:ext cx="584006" cy="541624"/>
          </a:xfrm>
          <a:prstGeom prst="rect">
            <a:avLst/>
          </a:prstGeom>
        </p:spPr>
      </p:pic>
      <p:pic>
        <p:nvPicPr>
          <p:cNvPr id="1036" name="Picture 12" descr="Computadora png imágenes | PNGWing">
            <a:extLst>
              <a:ext uri="{FF2B5EF4-FFF2-40B4-BE49-F238E27FC236}">
                <a16:creationId xmlns:a16="http://schemas.microsoft.com/office/drawing/2014/main" id="{05996158-B720-4F6B-9801-E90BB3EB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85" y="3973286"/>
            <a:ext cx="854527" cy="8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C9BA1D96-251A-4392-887B-A26EAF2310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519363" y="4930921"/>
            <a:ext cx="500438" cy="500438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20B6D6CD-2F22-42ED-90E8-E876A46939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162" y="4071257"/>
            <a:ext cx="576638" cy="576638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4524433" y="1322189"/>
            <a:ext cx="2478739" cy="410917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398494" y="1288912"/>
            <a:ext cx="307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4484532" y="1288912"/>
            <a:ext cx="307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45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53A4180E-4AFC-A221-95AA-6F73F28473A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b="1" dirty="0">
                <a:solidFill>
                  <a:srgbClr val="212D5A"/>
                </a:solidFill>
              </a:rPr>
              <a:t>Artículos científicos publicados</a:t>
            </a:r>
            <a:endParaRPr lang="es-E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844DFFF-B46D-41C7-8676-8D367F2F2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773250"/>
              </p:ext>
            </p:extLst>
          </p:nvPr>
        </p:nvGraphicFramePr>
        <p:xfrm>
          <a:off x="3765704" y="1318791"/>
          <a:ext cx="3339034" cy="43513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85681">
                  <a:extLst>
                    <a:ext uri="{9D8B030D-6E8A-4147-A177-3AD203B41FA5}">
                      <a16:colId xmlns:a16="http://schemas.microsoft.com/office/drawing/2014/main" val="3456661046"/>
                    </a:ext>
                  </a:extLst>
                </a:gridCol>
                <a:gridCol w="1253353">
                  <a:extLst>
                    <a:ext uri="{9D8B030D-6E8A-4147-A177-3AD203B41FA5}">
                      <a16:colId xmlns:a16="http://schemas.microsoft.com/office/drawing/2014/main" val="2285100719"/>
                    </a:ext>
                  </a:extLst>
                </a:gridCol>
              </a:tblGrid>
              <a:tr h="382069">
                <a:tc>
                  <a:txBody>
                    <a:bodyPr/>
                    <a:lstStyle/>
                    <a:p>
                      <a:pPr algn="ctr" fontAlgn="b"/>
                      <a:r>
                        <a:rPr lang="es-US" sz="1700" b="1" u="none" strike="noStrike" dirty="0">
                          <a:effectLst/>
                        </a:rPr>
                        <a:t>Publicaciones</a:t>
                      </a:r>
                      <a:endParaRPr lang="es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S" sz="1700" b="1" u="none" strike="noStrike" dirty="0">
                          <a:effectLst/>
                        </a:rPr>
                        <a:t>Revistas</a:t>
                      </a:r>
                      <a:endParaRPr lang="es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048491"/>
                  </a:ext>
                </a:extLst>
              </a:tr>
              <a:tr h="58725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Primera detección de la variante B.1.1.529 (</a:t>
                      </a:r>
                      <a:r>
                        <a:rPr lang="es-EC" sz="1000" u="none" strike="noStrike" dirty="0" err="1">
                          <a:effectLst/>
                        </a:rPr>
                        <a:t>Omicron</a:t>
                      </a:r>
                      <a:r>
                        <a:rPr lang="es-EC" sz="1000" u="none" strike="noStrike" dirty="0">
                          <a:effectLst/>
                        </a:rPr>
                        <a:t>) del SARS-CoV-2 en Ecuador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New Microbes and New Infections (Q2)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37486616"/>
                  </a:ext>
                </a:extLst>
              </a:tr>
              <a:tr h="65800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Sublinajes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Omicron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(BA.1.1.529 + BA.*) Situación actual en Ecuador.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S" sz="1000" u="none" strike="noStrike" dirty="0" err="1">
                          <a:effectLst/>
                        </a:rPr>
                        <a:t>Viruses</a:t>
                      </a:r>
                      <a:r>
                        <a:rPr lang="es-US" sz="1000" u="none" strike="noStrike" dirty="0">
                          <a:effectLst/>
                        </a:rPr>
                        <a:t> (Q1</a:t>
                      </a:r>
                      <a:endParaRPr lang="es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529846024"/>
                  </a:ext>
                </a:extLst>
              </a:tr>
              <a:tr h="537726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Las deficiencias de las pruebas COVID-19 en Ecuador: Es hora de incentivar la investigación y la innovación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Life</a:t>
                      </a:r>
                      <a:r>
                        <a:rPr lang="es-ES" sz="900" u="none" strike="noStrike" dirty="0">
                          <a:effectLst/>
                        </a:rPr>
                        <a:t> (Q2)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1969009268"/>
                  </a:ext>
                </a:extLst>
              </a:tr>
              <a:tr h="778288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Validación sobre el terreno del rendimiento de las pruebas en papel para la detección de los virus Zika y </a:t>
                      </a:r>
                      <a:r>
                        <a:rPr lang="es-EC" sz="900" u="none" strike="noStrike" dirty="0" err="1">
                          <a:effectLst/>
                        </a:rPr>
                        <a:t>chikungunya</a:t>
                      </a:r>
                      <a:r>
                        <a:rPr lang="es-EC" sz="900" u="none" strike="noStrike" dirty="0">
                          <a:effectLst/>
                        </a:rPr>
                        <a:t> en muestras de suero.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Nature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Biomedical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Engineering</a:t>
                      </a:r>
                      <a:r>
                        <a:rPr lang="es-ES" sz="900" u="none" strike="noStrike" dirty="0">
                          <a:effectLst/>
                        </a:rPr>
                        <a:t> (Q1)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3856686814"/>
                  </a:ext>
                </a:extLst>
              </a:tr>
              <a:tr h="813665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Contribución de las técnicas de aprendizaje profundo a la lucha contra el COVID-19: Análisis bibliométrico de la producción científica en 2020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IEEE (Q1)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2418517490"/>
                  </a:ext>
                </a:extLst>
              </a:tr>
              <a:tr h="59432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Establecimiento, diversidad genética y adecuación del hábitat de las poblaciones de Aedes </a:t>
                      </a:r>
                      <a:r>
                        <a:rPr lang="es-EC" sz="900" u="none" strike="noStrike" dirty="0" err="1">
                          <a:effectLst/>
                        </a:rPr>
                        <a:t>albopictus</a:t>
                      </a:r>
                      <a:r>
                        <a:rPr lang="es-EC" sz="900" u="none" strike="noStrike" dirty="0">
                          <a:effectLst/>
                        </a:rPr>
                        <a:t> de Ecuador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Insects</a:t>
                      </a:r>
                      <a:r>
                        <a:rPr lang="es-ES" sz="900" u="none" strike="noStrike" dirty="0">
                          <a:effectLst/>
                        </a:rPr>
                        <a:t> (Q1)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397143240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38A9EF8-2974-4FD4-B176-D84F78791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9511"/>
              </p:ext>
            </p:extLst>
          </p:nvPr>
        </p:nvGraphicFramePr>
        <p:xfrm>
          <a:off x="7661157" y="1159627"/>
          <a:ext cx="4214757" cy="45105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3593">
                  <a:extLst>
                    <a:ext uri="{9D8B030D-6E8A-4147-A177-3AD203B41FA5}">
                      <a16:colId xmlns:a16="http://schemas.microsoft.com/office/drawing/2014/main" val="104395686"/>
                    </a:ext>
                  </a:extLst>
                </a:gridCol>
                <a:gridCol w="1881164">
                  <a:extLst>
                    <a:ext uri="{9D8B030D-6E8A-4147-A177-3AD203B41FA5}">
                      <a16:colId xmlns:a16="http://schemas.microsoft.com/office/drawing/2014/main" val="2752658317"/>
                    </a:ext>
                  </a:extLst>
                </a:gridCol>
              </a:tblGrid>
              <a:tr h="402350">
                <a:tc>
                  <a:txBody>
                    <a:bodyPr/>
                    <a:lstStyle/>
                    <a:p>
                      <a:pPr algn="ctr" fontAlgn="b"/>
                      <a:r>
                        <a:rPr lang="es-US" sz="1800" b="1" u="none" strike="noStrike" dirty="0">
                          <a:effectLst/>
                        </a:rPr>
                        <a:t>Publicaciones</a:t>
                      </a:r>
                      <a:endParaRPr lang="es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1" marR="7451" marT="745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S" sz="1800" b="1" u="none" strike="noStrike" dirty="0">
                          <a:effectLst/>
                        </a:rPr>
                        <a:t>Revistas</a:t>
                      </a:r>
                      <a:endParaRPr lang="es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1" marR="7451" marT="745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656597"/>
                  </a:ext>
                </a:extLst>
              </a:tr>
              <a:tr h="819601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Mosquitos de las Islas Galápagos: El riesgo de transmisión de </a:t>
                      </a:r>
                      <a:r>
                        <a:rPr lang="es-EC" sz="1000" u="none" strike="noStrike" dirty="0" err="1">
                          <a:effectLst/>
                        </a:rPr>
                        <a:t>arbovirus</a:t>
                      </a:r>
                      <a:r>
                        <a:rPr lang="es-EC" sz="1000" u="none" strike="noStrike" dirty="0">
                          <a:effectLst/>
                        </a:rPr>
                        <a:t> y la necesidad de un mejor programa de vigilancia y control de vectores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Springer </a:t>
                      </a:r>
                      <a:r>
                        <a:rPr lang="es-ES" sz="1000" u="none" strike="noStrike" dirty="0" err="1">
                          <a:effectLst/>
                        </a:rPr>
                        <a:t>Nature</a:t>
                      </a:r>
                      <a:r>
                        <a:rPr lang="es-ES" sz="1000" u="none" strike="noStrike" dirty="0">
                          <a:effectLst/>
                        </a:rPr>
                        <a:t> (Q1)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7972961"/>
                  </a:ext>
                </a:extLst>
              </a:tr>
              <a:tr h="79724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Parasitismo de </a:t>
                      </a:r>
                      <a:r>
                        <a:rPr lang="es-EC" sz="1000" u="none" strike="noStrike" dirty="0" err="1">
                          <a:effectLst/>
                        </a:rPr>
                        <a:t>Ascogregarina</a:t>
                      </a:r>
                      <a:r>
                        <a:rPr lang="es-EC" sz="1000" u="none" strike="noStrike" dirty="0">
                          <a:effectLst/>
                        </a:rPr>
                        <a:t> </a:t>
                      </a:r>
                      <a:r>
                        <a:rPr lang="es-EC" sz="1000" u="none" strike="noStrike" dirty="0" err="1">
                          <a:effectLst/>
                        </a:rPr>
                        <a:t>culicis</a:t>
                      </a:r>
                      <a:r>
                        <a:rPr lang="es-EC" sz="1000" u="none" strike="noStrike" dirty="0">
                          <a:effectLst/>
                        </a:rPr>
                        <a:t> (</a:t>
                      </a:r>
                      <a:r>
                        <a:rPr lang="es-EC" sz="1000" u="none" strike="noStrike" dirty="0" err="1">
                          <a:effectLst/>
                        </a:rPr>
                        <a:t>Apicomplexa</a:t>
                      </a:r>
                      <a:r>
                        <a:rPr lang="es-EC" sz="1000" u="none" strike="noStrike" dirty="0">
                          <a:effectLst/>
                        </a:rPr>
                        <a:t>: </a:t>
                      </a:r>
                      <a:r>
                        <a:rPr lang="es-EC" sz="1000" u="none" strike="noStrike" dirty="0" err="1">
                          <a:effectLst/>
                        </a:rPr>
                        <a:t>Lecudinidae</a:t>
                      </a:r>
                      <a:r>
                        <a:rPr lang="es-EC" sz="1000" u="none" strike="noStrike" dirty="0">
                          <a:effectLst/>
                        </a:rPr>
                        <a:t>) en estadios inmaduros y adultos de Aedes </a:t>
                      </a:r>
                      <a:r>
                        <a:rPr lang="es-EC" sz="1000" u="none" strike="noStrike" dirty="0" err="1">
                          <a:effectLst/>
                        </a:rPr>
                        <a:t>aegypti</a:t>
                      </a:r>
                      <a:r>
                        <a:rPr lang="es-EC" sz="1000" u="none" strike="noStrike" dirty="0">
                          <a:effectLst/>
                        </a:rPr>
                        <a:t> (</a:t>
                      </a:r>
                      <a:r>
                        <a:rPr lang="es-EC" sz="1000" u="none" strike="noStrike" dirty="0" err="1">
                          <a:effectLst/>
                        </a:rPr>
                        <a:t>Diptera</a:t>
                      </a:r>
                      <a:r>
                        <a:rPr lang="es-EC" sz="1000" u="none" strike="noStrike" dirty="0">
                          <a:effectLst/>
                        </a:rPr>
                        <a:t>: </a:t>
                      </a:r>
                      <a:r>
                        <a:rPr lang="es-EC" sz="1000" u="none" strike="noStrike" dirty="0" err="1">
                          <a:effectLst/>
                        </a:rPr>
                        <a:t>Culicidae</a:t>
                      </a:r>
                      <a:r>
                        <a:rPr lang="es-EC" sz="1000" u="none" strike="noStrike" dirty="0">
                          <a:effectLst/>
                        </a:rPr>
                        <a:t>) de Ecuador</a:t>
                      </a: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INSPI-LIP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955586044"/>
                  </a:ext>
                </a:extLst>
              </a:tr>
              <a:tr h="55136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u="none" strike="noStrike" dirty="0">
                          <a:effectLst/>
                        </a:rPr>
                        <a:t>Multicenter international assessment of a SARS-CoV-2 RT-LAMP test for point of care clinical application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PLOS ONE (Q1)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3617891997"/>
                  </a:ext>
                </a:extLst>
              </a:tr>
              <a:tr h="67803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Índice de vulnerabilidad para COVID-19 por medio de análisis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espaBcial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 nivel cantonal en Ecuador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INSPI-LIP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1732718951"/>
                  </a:ext>
                </a:extLst>
              </a:tr>
              <a:tr h="79724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Determinación de parásitos gastrointestinales en primates no humanos en medios de conservación y manejo ex situ en la Amazonía Ecuatoriana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Revista Recursos Naturales Producción y Sostenibilidad RENPYS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3580972024"/>
                  </a:ext>
                </a:extLst>
              </a:tr>
              <a:tr h="305488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La dinámica espacio-temporal de la mortalidad infantil en Ecuador de 2010 a 2019</a:t>
                      </a: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BMC </a:t>
                      </a:r>
                      <a:r>
                        <a:rPr lang="es-ES" sz="1000" u="none" strike="noStrike" dirty="0" err="1">
                          <a:effectLst/>
                        </a:rPr>
                        <a:t>Public</a:t>
                      </a:r>
                      <a:r>
                        <a:rPr lang="es-ES" sz="1000" u="none" strike="noStrike" dirty="0">
                          <a:effectLst/>
                        </a:rPr>
                        <a:t> </a:t>
                      </a:r>
                      <a:r>
                        <a:rPr lang="es-ES" sz="1000" u="none" strike="noStrike" dirty="0" err="1">
                          <a:effectLst/>
                        </a:rPr>
                        <a:t>Health</a:t>
                      </a:r>
                      <a:r>
                        <a:rPr lang="es-ES" sz="1000" u="none" strike="noStrike" dirty="0">
                          <a:effectLst/>
                        </a:rPr>
                        <a:t> (Q1)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253065736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F320064-8754-491E-8822-04C654DF386C}"/>
              </a:ext>
            </a:extLst>
          </p:cNvPr>
          <p:cNvSpPr txBox="1"/>
          <p:nvPr/>
        </p:nvSpPr>
        <p:spPr>
          <a:xfrm>
            <a:off x="925159" y="1656676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rgbClr val="0070C0"/>
                </a:solidFill>
              </a:rPr>
              <a:t>12 artículos científicos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367EF29-8BEC-43B9-8E06-C676DFDEBE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901074"/>
              </p:ext>
            </p:extLst>
          </p:nvPr>
        </p:nvGraphicFramePr>
        <p:xfrm>
          <a:off x="-858819" y="2164975"/>
          <a:ext cx="5087472" cy="3052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337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63C26-941F-D276-C7FA-E10FD5E02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1" y="13175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116194" y="2100113"/>
            <a:ext cx="507580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Pruebas especializadas y evaluación de la calidad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058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58362" y="121672"/>
            <a:ext cx="5479932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</a:t>
            </a:r>
            <a:r>
              <a:rPr lang="es-ES" sz="1400" b="1" dirty="0">
                <a:solidFill>
                  <a:srgbClr val="212D5A"/>
                </a:solidFill>
              </a:rPr>
              <a:t>ruebas especializadas de laboratorio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50F08C1-F795-4993-923E-24E9F98CC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129226"/>
              </p:ext>
            </p:extLst>
          </p:nvPr>
        </p:nvGraphicFramePr>
        <p:xfrm>
          <a:off x="-404288" y="1332675"/>
          <a:ext cx="10335923" cy="479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B159A61-74FF-4B6A-9A92-250781C52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825738"/>
              </p:ext>
            </p:extLst>
          </p:nvPr>
        </p:nvGraphicFramePr>
        <p:xfrm>
          <a:off x="4763674" y="634674"/>
          <a:ext cx="7039429" cy="473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3ACCD18-352D-4277-A48C-4FD03F941C4B}"/>
              </a:ext>
            </a:extLst>
          </p:cNvPr>
          <p:cNvSpPr txBox="1"/>
          <p:nvPr/>
        </p:nvSpPr>
        <p:spPr>
          <a:xfrm>
            <a:off x="578982" y="4617032"/>
            <a:ext cx="272808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2400" b="1" dirty="0"/>
              <a:t>182.120 pruebas especializadas</a:t>
            </a:r>
          </a:p>
        </p:txBody>
      </p:sp>
    </p:spTree>
    <p:extLst>
      <p:ext uri="{BB962C8B-B14F-4D97-AF65-F5344CB8AC3E}">
        <p14:creationId xmlns:p14="http://schemas.microsoft.com/office/powerpoint/2010/main" val="36731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7297847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400" b="1" dirty="0">
                <a:solidFill>
                  <a:srgbClr val="212D5A"/>
                </a:solidFill>
              </a:rPr>
              <a:t>Vigilancia de</a:t>
            </a:r>
            <a:r>
              <a:rPr lang="es-ES" b="1" dirty="0">
                <a:solidFill>
                  <a:srgbClr val="212D5A"/>
                </a:solidFill>
              </a:rPr>
              <a:t> Infecciones Respiratorias Agudas Graves en la CZ9 durante 2022</a:t>
            </a:r>
            <a:endParaRPr lang="es-ES" sz="1400" b="1" dirty="0">
              <a:solidFill>
                <a:srgbClr val="212D5A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8AD5C56-1010-43FE-B568-B0EC374A11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349846"/>
              </p:ext>
            </p:extLst>
          </p:nvPr>
        </p:nvGraphicFramePr>
        <p:xfrm>
          <a:off x="2904565" y="1213343"/>
          <a:ext cx="9176273" cy="490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10046324" imgH="7148478" progId="Prism8.Document">
                  <p:embed/>
                </p:oleObj>
              </mc:Choice>
              <mc:Fallback>
                <p:oleObj name="Prism 8" r:id="rId4" imgW="10046324" imgH="7148478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4565" y="1213343"/>
                        <a:ext cx="9176273" cy="490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B787A607-AF6B-4A6B-AEA3-E612A31D38FB}"/>
              </a:ext>
            </a:extLst>
          </p:cNvPr>
          <p:cNvSpPr/>
          <p:nvPr/>
        </p:nvSpPr>
        <p:spPr>
          <a:xfrm>
            <a:off x="376581" y="1364610"/>
            <a:ext cx="1390963" cy="1002182"/>
          </a:xfrm>
          <a:prstGeom prst="ellipse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/>
              <a:t>Vigilancia Universal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9800661-6566-41F4-88E0-FF094B8CDFC3}"/>
              </a:ext>
            </a:extLst>
          </p:cNvPr>
          <p:cNvSpPr/>
          <p:nvPr/>
        </p:nvSpPr>
        <p:spPr>
          <a:xfrm>
            <a:off x="356487" y="3293450"/>
            <a:ext cx="1390963" cy="1002182"/>
          </a:xfrm>
          <a:prstGeom prst="ellipse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/>
              <a:t>Vigilancia Centinela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B69E3-4CEB-43B0-9F15-3E9D9E7F3903}"/>
              </a:ext>
            </a:extLst>
          </p:cNvPr>
          <p:cNvSpPr txBox="1"/>
          <p:nvPr/>
        </p:nvSpPr>
        <p:spPr>
          <a:xfrm>
            <a:off x="157501" y="4435927"/>
            <a:ext cx="2833125" cy="16312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US" sz="1000" b="1" dirty="0"/>
              <a:t>2) RT-</a:t>
            </a:r>
            <a:r>
              <a:rPr lang="es-US" sz="1000" b="1" dirty="0" err="1"/>
              <a:t>qPCR</a:t>
            </a:r>
            <a:endParaRPr lang="es-US" sz="1000" dirty="0"/>
          </a:p>
          <a:p>
            <a:r>
              <a:rPr lang="es-EC" sz="1000" dirty="0"/>
              <a:t>- Influenza A: subtipos (H3N2, H1N1pdm2009, H5 y H7) </a:t>
            </a:r>
          </a:p>
          <a:p>
            <a:r>
              <a:rPr lang="es-EC" sz="1000" dirty="0"/>
              <a:t>- Influenza B. </a:t>
            </a:r>
          </a:p>
          <a:p>
            <a:r>
              <a:rPr lang="es-EC" sz="1000" dirty="0"/>
              <a:t>- SARS-CoV-2</a:t>
            </a:r>
          </a:p>
          <a:p>
            <a:endParaRPr lang="es-EC" sz="1000" b="1" dirty="0"/>
          </a:p>
          <a:p>
            <a:r>
              <a:rPr lang="es-EC" sz="1000" b="1" dirty="0"/>
              <a:t>3) Inmunofluorescencia</a:t>
            </a:r>
          </a:p>
          <a:p>
            <a:r>
              <a:rPr lang="es-EC" sz="1000" dirty="0"/>
              <a:t>-Adenovirus, </a:t>
            </a:r>
            <a:r>
              <a:rPr lang="es-EC" sz="1000" dirty="0" err="1"/>
              <a:t>Sincitial</a:t>
            </a:r>
            <a:r>
              <a:rPr lang="es-EC" sz="1000" dirty="0"/>
              <a:t> Respiratorio, </a:t>
            </a:r>
            <a:r>
              <a:rPr lang="es-EC" sz="1000" dirty="0" err="1"/>
              <a:t>Metapneumovirus</a:t>
            </a:r>
            <a:r>
              <a:rPr lang="es-EC" sz="1000" dirty="0"/>
              <a:t> y el </a:t>
            </a:r>
            <a:r>
              <a:rPr lang="es-EC" sz="1000" dirty="0" err="1"/>
              <a:t>Parainfluenza</a:t>
            </a:r>
            <a:r>
              <a:rPr lang="es-EC" sz="1000" dirty="0"/>
              <a:t> I, II y III. </a:t>
            </a:r>
            <a:endParaRPr lang="es-US" sz="1000" dirty="0"/>
          </a:p>
          <a:p>
            <a:endParaRPr lang="es-US" sz="1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A003C9-E251-49DB-B5CD-110091508169}"/>
              </a:ext>
            </a:extLst>
          </p:cNvPr>
          <p:cNvSpPr txBox="1"/>
          <p:nvPr/>
        </p:nvSpPr>
        <p:spPr>
          <a:xfrm>
            <a:off x="157501" y="2507087"/>
            <a:ext cx="1633581" cy="4308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US" sz="1100" b="1" dirty="0"/>
              <a:t>1) RT-</a:t>
            </a:r>
            <a:r>
              <a:rPr lang="es-US" sz="1100" b="1" dirty="0" err="1"/>
              <a:t>qPCR</a:t>
            </a:r>
            <a:endParaRPr lang="es-US" sz="1100" b="1" dirty="0"/>
          </a:p>
          <a:p>
            <a:r>
              <a:rPr lang="es-US" sz="1100" dirty="0"/>
              <a:t>- SARS-CoV-2</a:t>
            </a:r>
          </a:p>
        </p:txBody>
      </p:sp>
    </p:spTree>
    <p:extLst>
      <p:ext uri="{BB962C8B-B14F-4D97-AF65-F5344CB8AC3E}">
        <p14:creationId xmlns:p14="http://schemas.microsoft.com/office/powerpoint/2010/main" val="12944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84094" y="222773"/>
            <a:ext cx="7297847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400" b="1" dirty="0">
                <a:solidFill>
                  <a:srgbClr val="212D5A"/>
                </a:solidFill>
              </a:rPr>
              <a:t>Vigilancia epidemiológica y gen</a:t>
            </a:r>
            <a:r>
              <a:rPr lang="es-ES" b="1" dirty="0">
                <a:solidFill>
                  <a:srgbClr val="212D5A"/>
                </a:solidFill>
              </a:rPr>
              <a:t>ómica </a:t>
            </a:r>
            <a:r>
              <a:rPr lang="es-ES" sz="1400" b="1" dirty="0">
                <a:solidFill>
                  <a:srgbClr val="212D5A"/>
                </a:solidFill>
              </a:rPr>
              <a:t>de SARS-CoV-2 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7DB1CD5-CDAC-4D93-B82F-7004F06AA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741728"/>
              </p:ext>
            </p:extLst>
          </p:nvPr>
        </p:nvGraphicFramePr>
        <p:xfrm>
          <a:off x="484094" y="1071450"/>
          <a:ext cx="10467191" cy="544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8921827" imgH="6543382" progId="Prism8.Document">
                  <p:embed/>
                </p:oleObj>
              </mc:Choice>
              <mc:Fallback>
                <p:oleObj name="Prism 8" r:id="rId4" imgW="8921827" imgH="6543382" progId="Prism8.Document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738ADF98-77DA-4152-8C11-28AF8645C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094" y="1071450"/>
                        <a:ext cx="10467191" cy="544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23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Pruebas especializadas para microorganismos multirresistentes</a:t>
            </a:r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139A42DF-0E19-4E94-B878-47765C2D2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25845"/>
              </p:ext>
            </p:extLst>
          </p:nvPr>
        </p:nvGraphicFramePr>
        <p:xfrm>
          <a:off x="-21322" y="1726775"/>
          <a:ext cx="5074920" cy="179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D0626B89-CD11-49D3-BA8A-A2A2BA73C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51440"/>
              </p:ext>
            </p:extLst>
          </p:nvPr>
        </p:nvGraphicFramePr>
        <p:xfrm>
          <a:off x="6935017" y="1677978"/>
          <a:ext cx="4276210" cy="182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C35BA7D9-8FD0-4F0A-BA70-F7FD97A687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074542"/>
              </p:ext>
            </p:extLst>
          </p:nvPr>
        </p:nvGraphicFramePr>
        <p:xfrm>
          <a:off x="3614374" y="3962039"/>
          <a:ext cx="4636430" cy="216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05280A89-8381-42AE-B581-3D939100BD09}"/>
              </a:ext>
            </a:extLst>
          </p:cNvPr>
          <p:cNvSpPr txBox="1">
            <a:spLocks/>
          </p:cNvSpPr>
          <p:nvPr/>
        </p:nvSpPr>
        <p:spPr>
          <a:xfrm>
            <a:off x="-1117097" y="1435669"/>
            <a:ext cx="8229600" cy="38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rgbClr val="00B050"/>
                </a:solidFill>
              </a:rPr>
              <a:t>Genes de resistencia circulantes 2022- </a:t>
            </a:r>
            <a:r>
              <a:rPr lang="es-ES" sz="1800" b="1" dirty="0" err="1">
                <a:solidFill>
                  <a:srgbClr val="00B050"/>
                </a:solidFill>
              </a:rPr>
              <a:t>Carbapenemasas</a:t>
            </a:r>
            <a:endParaRPr lang="es-EC" sz="1800" b="1" dirty="0">
              <a:solidFill>
                <a:srgbClr val="00B050"/>
              </a:solidFill>
            </a:endParaRP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ABE5A0F5-5386-4E74-A4F9-B2C39514506B}"/>
              </a:ext>
            </a:extLst>
          </p:cNvPr>
          <p:cNvSpPr txBox="1">
            <a:spLocks/>
          </p:cNvSpPr>
          <p:nvPr/>
        </p:nvSpPr>
        <p:spPr>
          <a:xfrm>
            <a:off x="4958322" y="1387431"/>
            <a:ext cx="8229600" cy="4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chemeClr val="accent2">
                    <a:lumMod val="75000"/>
                  </a:schemeClr>
                </a:solidFill>
              </a:rPr>
              <a:t>Genes de resistencia circulantes 2022- </a:t>
            </a:r>
            <a:r>
              <a:rPr lang="el-GR" sz="1800" b="1" dirty="0">
                <a:solidFill>
                  <a:schemeClr val="accent2">
                    <a:lumMod val="75000"/>
                  </a:schemeClr>
                </a:solidFill>
              </a:rPr>
              <a:t>β </a:t>
            </a:r>
            <a:r>
              <a:rPr lang="es-ES" sz="1800" b="1" dirty="0" err="1">
                <a:solidFill>
                  <a:schemeClr val="accent2">
                    <a:lumMod val="75000"/>
                  </a:schemeClr>
                </a:solidFill>
              </a:rPr>
              <a:t>lactamasas</a:t>
            </a:r>
            <a:endParaRPr lang="es-EC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E9D3BA51-80B9-41EB-8D2F-1E966D5D6113}"/>
              </a:ext>
            </a:extLst>
          </p:cNvPr>
          <p:cNvSpPr txBox="1">
            <a:spLocks/>
          </p:cNvSpPr>
          <p:nvPr/>
        </p:nvSpPr>
        <p:spPr>
          <a:xfrm>
            <a:off x="2887331" y="3962038"/>
            <a:ext cx="6090515" cy="29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rgbClr val="0070C0"/>
                </a:solidFill>
              </a:rPr>
              <a:t>Genes de resistencia circulantes 2022- Gram positivos</a:t>
            </a:r>
            <a:endParaRPr lang="es-EC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9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73400" y="162996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Perfil de Resistencia de patógenos clínicamente relevantes</a:t>
            </a:r>
          </a:p>
        </p:txBody>
      </p:sp>
      <p:graphicFrame>
        <p:nvGraphicFramePr>
          <p:cNvPr id="5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750714"/>
              </p:ext>
            </p:extLst>
          </p:nvPr>
        </p:nvGraphicFramePr>
        <p:xfrm>
          <a:off x="608546" y="1119604"/>
          <a:ext cx="9094851" cy="10104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8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00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486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943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049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0585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0439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Microorganismo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Meropenem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Imipenem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Gentamicina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Amicacina</a:t>
                      </a:r>
                      <a:endParaRPr lang="es-EC" sz="12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Ciprofloxacina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Colistin%R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02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Klebsiella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pneumoniae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73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391713"/>
              </p:ext>
            </p:extLst>
          </p:nvPr>
        </p:nvGraphicFramePr>
        <p:xfrm>
          <a:off x="597788" y="2254161"/>
          <a:ext cx="9105609" cy="9516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40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5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85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89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71837">
                  <a:extLst>
                    <a:ext uri="{9D8B030D-6E8A-4147-A177-3AD203B41FA5}">
                      <a16:colId xmlns:a16="http://schemas.microsoft.com/office/drawing/2014/main" val="1103342893"/>
                    </a:ext>
                  </a:extLst>
                </a:gridCol>
                <a:gridCol w="1018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293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1822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758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Meropenem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Imipenem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Ceftazidima</a:t>
                      </a:r>
                      <a:r>
                        <a:rPr lang="es-EC" sz="1200" u="none" strike="noStrike" dirty="0">
                          <a:effectLst/>
                        </a:rPr>
                        <a:t> % 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err="1">
                          <a:effectLst/>
                        </a:rPr>
                        <a:t>Cefepime</a:t>
                      </a:r>
                      <a:r>
                        <a:rPr lang="es-EC" sz="1200" u="none" strike="noStrike" dirty="0">
                          <a:effectLst/>
                        </a:rPr>
                        <a:t> % 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Aztreonam</a:t>
                      </a:r>
                      <a:endParaRPr lang="es-EC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Amicacina%R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Colistin%R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Pseudomonas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aeruginosa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147682"/>
              </p:ext>
            </p:extLst>
          </p:nvPr>
        </p:nvGraphicFramePr>
        <p:xfrm>
          <a:off x="608546" y="3350782"/>
          <a:ext cx="9094852" cy="12444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0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675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418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8075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0584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8272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Meropenem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Imipenem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Ampicilina/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baseline="0" dirty="0" err="1">
                          <a:effectLst/>
                        </a:rPr>
                        <a:t>sulbactam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Gentamicina</a:t>
                      </a:r>
                      <a:endParaRPr lang="es-EC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Tigeciclina</a:t>
                      </a:r>
                      <a:r>
                        <a:rPr lang="es-EC" sz="1200" u="none" strike="noStrike" baseline="0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Colistin%R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0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Acinetobacter</a:t>
                      </a:r>
                      <a:r>
                        <a:rPr lang="es-EC" sz="1200" i="1" u="none" strike="noStrike" baseline="0" dirty="0">
                          <a:effectLst/>
                        </a:rPr>
                        <a:t> </a:t>
                      </a:r>
                      <a:r>
                        <a:rPr lang="es-EC" sz="1200" i="1" u="none" strike="noStrike" baseline="0" dirty="0" err="1">
                          <a:effectLst/>
                        </a:rPr>
                        <a:t>baumannii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88468"/>
              </p:ext>
            </p:extLst>
          </p:nvPr>
        </p:nvGraphicFramePr>
        <p:xfrm>
          <a:off x="608546" y="4713548"/>
          <a:ext cx="9094851" cy="12909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0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18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5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058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725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Oxacilina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Trimetoprim</a:t>
                      </a:r>
                      <a:r>
                        <a:rPr lang="es-EC" sz="1200" u="none" strike="noStrike" dirty="0">
                          <a:effectLst/>
                        </a:rPr>
                        <a:t>/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baseline="0" dirty="0" err="1">
                          <a:effectLst/>
                        </a:rPr>
                        <a:t>sulfametoxazol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Eritromicina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Clindamicina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Vancomicina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Linezolid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i="1" u="none" strike="noStrike" dirty="0" err="1">
                          <a:effectLst/>
                        </a:rPr>
                        <a:t>Staphylococcus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aureus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76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73190"/>
              </p:ext>
            </p:extLst>
          </p:nvPr>
        </p:nvGraphicFramePr>
        <p:xfrm>
          <a:off x="10033697" y="2931419"/>
          <a:ext cx="1783573" cy="1041579"/>
        </p:xfrm>
        <a:graphic>
          <a:graphicData uri="http://schemas.openxmlformats.org/drawingml/2006/table">
            <a:tbl>
              <a:tblPr firstRow="1" firstCol="1" bandRow="1"/>
              <a:tblGrid>
                <a:gridCol w="162560">
                  <a:extLst>
                    <a:ext uri="{9D8B030D-6E8A-4147-A177-3AD203B41FA5}">
                      <a16:colId xmlns:a16="http://schemas.microsoft.com/office/drawing/2014/main" val="3800688951"/>
                    </a:ext>
                  </a:extLst>
                </a:gridCol>
                <a:gridCol w="1621013">
                  <a:extLst>
                    <a:ext uri="{9D8B030D-6E8A-4147-A177-3AD203B41FA5}">
                      <a16:colId xmlns:a16="http://schemas.microsoft.com/office/drawing/2014/main" val="743396968"/>
                    </a:ext>
                  </a:extLst>
                </a:gridCol>
              </a:tblGrid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≤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5302"/>
                  </a:ext>
                </a:extLst>
              </a:tr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ent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211738"/>
                  </a:ext>
                </a:extLst>
              </a:tr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36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85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Caracterización de brotes RAM con Genómica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081A400-EAE9-4205-AEC3-04A3ABC159DA}"/>
              </a:ext>
            </a:extLst>
          </p:cNvPr>
          <p:cNvGrpSpPr/>
          <p:nvPr/>
        </p:nvGrpSpPr>
        <p:grpSpPr>
          <a:xfrm>
            <a:off x="583475" y="1295700"/>
            <a:ext cx="11101250" cy="4582586"/>
            <a:chOff x="291794" y="1501629"/>
            <a:chExt cx="9409185" cy="388410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AE84C7A-E128-47C9-A94C-F285EBB42D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291794" y="2024230"/>
              <a:ext cx="9409185" cy="3361502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3981EB3-D9AD-4810-AB69-F5820C743EAE}"/>
                </a:ext>
              </a:extLst>
            </p:cNvPr>
            <p:cNvSpPr txBox="1"/>
            <p:nvPr/>
          </p:nvSpPr>
          <p:spPr>
            <a:xfrm>
              <a:off x="880844" y="1501629"/>
              <a:ext cx="925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Clusters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E1A2BD0-5D7A-47C2-B101-17C24EC03D51}"/>
                </a:ext>
              </a:extLst>
            </p:cNvPr>
            <p:cNvSpPr txBox="1"/>
            <p:nvPr/>
          </p:nvSpPr>
          <p:spPr>
            <a:xfrm>
              <a:off x="2711042" y="1511416"/>
              <a:ext cx="2111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Genes de resistencia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E302DB9-2839-47CD-9C6C-1970424081D1}"/>
                </a:ext>
              </a:extLst>
            </p:cNvPr>
            <p:cNvSpPr txBox="1"/>
            <p:nvPr/>
          </p:nvSpPr>
          <p:spPr>
            <a:xfrm>
              <a:off x="6932103" y="1504425"/>
              <a:ext cx="1291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Pangenoma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355C9042-969F-4A05-A30D-DFEF5789D032}"/>
                </a:ext>
              </a:extLst>
            </p:cNvPr>
            <p:cNvCxnSpPr/>
            <p:nvPr/>
          </p:nvCxnSpPr>
          <p:spPr>
            <a:xfrm>
              <a:off x="352338" y="1921079"/>
              <a:ext cx="185396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8FF7CDE-8D5D-47EB-9226-C1456177F958}"/>
                </a:ext>
              </a:extLst>
            </p:cNvPr>
            <p:cNvCxnSpPr>
              <a:cxnSpLocks/>
            </p:cNvCxnSpPr>
            <p:nvPr/>
          </p:nvCxnSpPr>
          <p:spPr>
            <a:xfrm>
              <a:off x="2308371" y="1922477"/>
              <a:ext cx="28340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A7DF00FF-F08B-47F2-B610-BE678C4CFBD7}"/>
                </a:ext>
              </a:extLst>
            </p:cNvPr>
            <p:cNvCxnSpPr>
              <a:cxnSpLocks/>
            </p:cNvCxnSpPr>
            <p:nvPr/>
          </p:nvCxnSpPr>
          <p:spPr>
            <a:xfrm>
              <a:off x="5262694" y="1923875"/>
              <a:ext cx="429236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64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Entomológica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ACF45B9-20A9-42AB-B495-A6B0C6394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01" y="1583015"/>
            <a:ext cx="5903499" cy="4186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CC7AA8F-D651-4C3C-B89E-F19DE11E1D6F}"/>
              </a:ext>
            </a:extLst>
          </p:cNvPr>
          <p:cNvSpPr txBox="1"/>
          <p:nvPr/>
        </p:nvSpPr>
        <p:spPr>
          <a:xfrm>
            <a:off x="1693754" y="1312501"/>
            <a:ext cx="399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Vectores de </a:t>
            </a:r>
            <a:r>
              <a:rPr lang="es-ES" sz="1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Arbovirosis</a:t>
            </a:r>
            <a:endParaRPr lang="es-EC" sz="12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0E0D77-3B92-4DCB-BBC1-2B99AF84544B}"/>
              </a:ext>
            </a:extLst>
          </p:cNvPr>
          <p:cNvSpPr txBox="1"/>
          <p:nvPr/>
        </p:nvSpPr>
        <p:spPr>
          <a:xfrm>
            <a:off x="7474068" y="1290729"/>
            <a:ext cx="399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Vectores de Leishmaniasis, Chagas y Malaria</a:t>
            </a:r>
            <a:endParaRPr lang="es-EC" sz="12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E633557-5590-43FA-8F9B-ACF11A76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846" y="1549247"/>
            <a:ext cx="5721449" cy="41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0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7200900" y="2830087"/>
            <a:ext cx="44958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1" dirty="0">
                <a:solidFill>
                  <a:schemeClr val="lt1"/>
                </a:solidFill>
              </a:rPr>
              <a:t>Coordinación Zonal 9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8334984-D473-8D2A-C321-74103FE3FC83}"/>
              </a:ext>
            </a:extLst>
          </p:cNvPr>
          <p:cNvSpPr/>
          <p:nvPr/>
        </p:nvSpPr>
        <p:spPr>
          <a:xfrm>
            <a:off x="292438" y="2226450"/>
            <a:ext cx="6908462" cy="30911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Google Shape;100;p2">
            <a:extLst>
              <a:ext uri="{FF2B5EF4-FFF2-40B4-BE49-F238E27FC236}">
                <a16:creationId xmlns:a16="http://schemas.microsoft.com/office/drawing/2014/main" id="{914D3C0D-1A1F-D31B-4160-38BE7E6F9F7F}"/>
              </a:ext>
            </a:extLst>
          </p:cNvPr>
          <p:cNvSpPr txBox="1"/>
          <p:nvPr/>
        </p:nvSpPr>
        <p:spPr>
          <a:xfrm>
            <a:off x="6800850" y="4541720"/>
            <a:ext cx="48958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</a:rPr>
              <a:t>Econ. Milena Valdiviezo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</a:rPr>
              <a:t>Coordinadora Zonal - INSPI</a:t>
            </a:r>
          </a:p>
        </p:txBody>
      </p:sp>
    </p:spTree>
    <p:extLst>
      <p:ext uri="{BB962C8B-B14F-4D97-AF65-F5344CB8AC3E}">
        <p14:creationId xmlns:p14="http://schemas.microsoft.com/office/powerpoint/2010/main" val="73924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	Entomológica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D15491-BD81-4761-B635-28693449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60" y="1250038"/>
            <a:ext cx="6407193" cy="45359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7EA2F8-D2BE-494D-8ABB-6F781E8E70D3}"/>
              </a:ext>
            </a:extLst>
          </p:cNvPr>
          <p:cNvSpPr txBox="1"/>
          <p:nvPr/>
        </p:nvSpPr>
        <p:spPr>
          <a:xfrm>
            <a:off x="9032175" y="3036842"/>
            <a:ext cx="288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15 Bioensayos con insecticidas de uso en Salud Pública</a:t>
            </a:r>
            <a:endParaRPr lang="es-EC" sz="1600" b="1" dirty="0"/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C68896BB-9017-4DD7-9E02-7EC6B075831B}"/>
              </a:ext>
            </a:extLst>
          </p:cNvPr>
          <p:cNvSpPr/>
          <p:nvPr/>
        </p:nvSpPr>
        <p:spPr>
          <a:xfrm>
            <a:off x="7896778" y="3049747"/>
            <a:ext cx="805185" cy="805185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22ACAA93-6FB9-4FBD-949A-FFBA6329DAA9}"/>
              </a:ext>
            </a:extLst>
          </p:cNvPr>
          <p:cNvSpPr/>
          <p:nvPr/>
        </p:nvSpPr>
        <p:spPr>
          <a:xfrm>
            <a:off x="8002928" y="3155897"/>
            <a:ext cx="592886" cy="592887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050936C9-8A54-466B-9FA7-388DD917F018}"/>
              </a:ext>
            </a:extLst>
          </p:cNvPr>
          <p:cNvSpPr/>
          <p:nvPr/>
        </p:nvSpPr>
        <p:spPr>
          <a:xfrm>
            <a:off x="8059905" y="3213831"/>
            <a:ext cx="481957" cy="4819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9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Genómica y análisis bioinformáticos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B4CD2AE-9B36-4A8C-98B2-2AC3DD9F4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8234320"/>
              </p:ext>
            </p:extLst>
          </p:nvPr>
        </p:nvGraphicFramePr>
        <p:xfrm>
          <a:off x="1901372" y="8938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A0DDD7BC-9BE1-494D-9473-C7D1B2532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157" y="3788228"/>
            <a:ext cx="2407173" cy="19502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5F4B26-A713-4A10-8B06-73B8C9044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50" t="31456" r="7160" b="5502"/>
          <a:stretch/>
        </p:blipFill>
        <p:spPr>
          <a:xfrm>
            <a:off x="9627327" y="1633636"/>
            <a:ext cx="2170702" cy="1033364"/>
          </a:xfrm>
          <a:prstGeom prst="rect">
            <a:avLst/>
          </a:prstGeom>
        </p:spPr>
      </p:pic>
      <p:pic>
        <p:nvPicPr>
          <p:cNvPr id="12" name="Picture 2" descr="SARS-CoV-2 spike protein fusion transformation - Proteopedia, life in 3D">
            <a:extLst>
              <a:ext uri="{FF2B5EF4-FFF2-40B4-BE49-F238E27FC236}">
                <a16:creationId xmlns:a16="http://schemas.microsoft.com/office/drawing/2014/main" id="{0318E035-757E-4A18-B833-79ECB9F6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6" y="1360714"/>
            <a:ext cx="1501247" cy="19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7 Imagen">
            <a:extLst>
              <a:ext uri="{FF2B5EF4-FFF2-40B4-BE49-F238E27FC236}">
                <a16:creationId xmlns:a16="http://schemas.microsoft.com/office/drawing/2014/main" id="{D721208F-A097-4DE3-9190-B8F68156F261}"/>
              </a:ext>
            </a:extLst>
          </p:cNvPr>
          <p:cNvPicPr/>
          <p:nvPr/>
        </p:nvPicPr>
        <p:blipFill rotWithShape="1">
          <a:blip r:embed="rId12"/>
          <a:srcRect l="49864" t="55259" r="22471" b="13652"/>
          <a:stretch/>
        </p:blipFill>
        <p:spPr bwMode="auto">
          <a:xfrm>
            <a:off x="133520" y="4125684"/>
            <a:ext cx="1854744" cy="1554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: esquinas redondeadas 19">
            <a:extLst>
              <a:ext uri="{FF2B5EF4-FFF2-40B4-BE49-F238E27FC236}">
                <a16:creationId xmlns:a16="http://schemas.microsoft.com/office/drawing/2014/main" id="{B29B0C98-B327-4B16-BCFD-1D0C18D1C5C0}"/>
              </a:ext>
            </a:extLst>
          </p:cNvPr>
          <p:cNvSpPr/>
          <p:nvPr/>
        </p:nvSpPr>
        <p:spPr>
          <a:xfrm>
            <a:off x="5226519" y="6036850"/>
            <a:ext cx="1477706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3</a:t>
            </a:r>
            <a:r>
              <a:rPr lang="es-EC" sz="1100" b="1" dirty="0"/>
              <a:t> PROTOCOLOS</a:t>
            </a:r>
          </a:p>
        </p:txBody>
      </p:sp>
      <p:sp>
        <p:nvSpPr>
          <p:cNvPr id="14" name="Rectángulo: esquinas redondeadas 21">
            <a:extLst>
              <a:ext uri="{FF2B5EF4-FFF2-40B4-BE49-F238E27FC236}">
                <a16:creationId xmlns:a16="http://schemas.microsoft.com/office/drawing/2014/main" id="{2EA71ED2-4701-4828-A89F-5E8188403046}"/>
              </a:ext>
            </a:extLst>
          </p:cNvPr>
          <p:cNvSpPr/>
          <p:nvPr/>
        </p:nvSpPr>
        <p:spPr>
          <a:xfrm>
            <a:off x="7103793" y="4912455"/>
            <a:ext cx="1441493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2 PROTOCOLOS</a:t>
            </a:r>
            <a:endParaRPr lang="es-EC" sz="1100" b="1" dirty="0"/>
          </a:p>
        </p:txBody>
      </p:sp>
      <p:sp>
        <p:nvSpPr>
          <p:cNvPr id="15" name="Rectángulo: esquinas redondeadas 23">
            <a:extLst>
              <a:ext uri="{FF2B5EF4-FFF2-40B4-BE49-F238E27FC236}">
                <a16:creationId xmlns:a16="http://schemas.microsoft.com/office/drawing/2014/main" id="{11D4D053-4A46-4AD9-9E69-07A07A1C6152}"/>
              </a:ext>
            </a:extLst>
          </p:cNvPr>
          <p:cNvSpPr/>
          <p:nvPr/>
        </p:nvSpPr>
        <p:spPr>
          <a:xfrm>
            <a:off x="3294562" y="5033712"/>
            <a:ext cx="1477706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2 PROTOCOLOS</a:t>
            </a:r>
            <a:endParaRPr lang="es-EC" sz="1100" b="1" dirty="0"/>
          </a:p>
        </p:txBody>
      </p:sp>
      <p:sp>
        <p:nvSpPr>
          <p:cNvPr id="16" name="Rectángulo: esquinas redondeadas 33">
            <a:extLst>
              <a:ext uri="{FF2B5EF4-FFF2-40B4-BE49-F238E27FC236}">
                <a16:creationId xmlns:a16="http://schemas.microsoft.com/office/drawing/2014/main" id="{E7AF5B32-E4F0-44E1-A71D-E2A9EFCB71DD}"/>
              </a:ext>
            </a:extLst>
          </p:cNvPr>
          <p:cNvSpPr/>
          <p:nvPr/>
        </p:nvSpPr>
        <p:spPr>
          <a:xfrm flipH="1">
            <a:off x="5248656" y="1687330"/>
            <a:ext cx="1475493" cy="3047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/>
              <a:t>4 </a:t>
            </a:r>
            <a:r>
              <a:rPr lang="es-EC" sz="1100" b="1" dirty="0"/>
              <a:t>PROTOCOLOS</a:t>
            </a:r>
            <a:endParaRPr lang="es-EC" b="1" dirty="0"/>
          </a:p>
        </p:txBody>
      </p:sp>
      <p:sp>
        <p:nvSpPr>
          <p:cNvPr id="17" name="Rectángulo: esquinas redondeadas 35">
            <a:extLst>
              <a:ext uri="{FF2B5EF4-FFF2-40B4-BE49-F238E27FC236}">
                <a16:creationId xmlns:a16="http://schemas.microsoft.com/office/drawing/2014/main" id="{CD05FFBE-720B-4A9A-9581-93D829C70475}"/>
              </a:ext>
            </a:extLst>
          </p:cNvPr>
          <p:cNvSpPr/>
          <p:nvPr/>
        </p:nvSpPr>
        <p:spPr>
          <a:xfrm flipH="1">
            <a:off x="7035002" y="2796016"/>
            <a:ext cx="1587333" cy="3045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8 </a:t>
            </a:r>
            <a:r>
              <a:rPr lang="es-EC" sz="1100" b="1" dirty="0"/>
              <a:t>PROTOCOLOS</a:t>
            </a:r>
          </a:p>
        </p:txBody>
      </p:sp>
      <p:sp>
        <p:nvSpPr>
          <p:cNvPr id="18" name="Rectángulo: esquinas redondeadas 37">
            <a:extLst>
              <a:ext uri="{FF2B5EF4-FFF2-40B4-BE49-F238E27FC236}">
                <a16:creationId xmlns:a16="http://schemas.microsoft.com/office/drawing/2014/main" id="{4DDB3DF3-B5DE-4D57-B53E-E35514C0CAFE}"/>
              </a:ext>
            </a:extLst>
          </p:cNvPr>
          <p:cNvSpPr/>
          <p:nvPr/>
        </p:nvSpPr>
        <p:spPr>
          <a:xfrm flipH="1">
            <a:off x="3244729" y="2796486"/>
            <a:ext cx="1577372" cy="3040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4 </a:t>
            </a:r>
            <a:r>
              <a:rPr lang="es-EC" sz="1100" b="1" dirty="0"/>
              <a:t>PROTOCOLOS</a:t>
            </a:r>
          </a:p>
        </p:txBody>
      </p:sp>
    </p:spTree>
    <p:extLst>
      <p:ext uri="{BB962C8B-B14F-4D97-AF65-F5344CB8AC3E}">
        <p14:creationId xmlns:p14="http://schemas.microsoft.com/office/powerpoint/2010/main" val="177632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Aseguramiento y evaluación de la calidad</a:t>
            </a:r>
            <a:endParaRPr lang="es-ES" dirty="0"/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0" y="6342737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37815996"/>
              </p:ext>
            </p:extLst>
          </p:nvPr>
        </p:nvGraphicFramePr>
        <p:xfrm>
          <a:off x="4840942" y="2012489"/>
          <a:ext cx="6884894" cy="377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/>
          <p:cNvSpPr/>
          <p:nvPr/>
        </p:nvSpPr>
        <p:spPr>
          <a:xfrm>
            <a:off x="6111956" y="1339928"/>
            <a:ext cx="4121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Evaluación mediante paneles de </a:t>
            </a:r>
            <a:r>
              <a:rPr lang="es-ES" b="1" dirty="0" err="1"/>
              <a:t>proeficiencia</a:t>
            </a:r>
            <a:r>
              <a:rPr lang="es-ES" b="1" dirty="0"/>
              <a:t> a la RED RAM ECUADOR</a:t>
            </a:r>
          </a:p>
        </p:txBody>
      </p:sp>
      <p:sp>
        <p:nvSpPr>
          <p:cNvPr id="22" name="Rectángulo: esquinas redondeadas 59">
            <a:extLst>
              <a:ext uri="{FF2B5EF4-FFF2-40B4-BE49-F238E27FC236}">
                <a16:creationId xmlns:a16="http://schemas.microsoft.com/office/drawing/2014/main" id="{DE2C3247-BE49-4050-BBBD-E9D2D023DE1C}"/>
              </a:ext>
            </a:extLst>
          </p:cNvPr>
          <p:cNvSpPr/>
          <p:nvPr/>
        </p:nvSpPr>
        <p:spPr>
          <a:xfrm>
            <a:off x="264109" y="1434205"/>
            <a:ext cx="3222444" cy="98603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CRN-RAM</a:t>
            </a:r>
          </a:p>
          <a:p>
            <a:pPr algn="ctr"/>
            <a:r>
              <a:rPr lang="es-EC" sz="1200" dirty="0"/>
              <a:t>PCCLAT: Programa Latinoamericano de Control de Calidad en Bacteriología y Resistencia a los Antimicrobianos. Argentina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278004" y="3614223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75 participantes</a:t>
            </a:r>
          </a:p>
        </p:txBody>
      </p:sp>
      <p:sp>
        <p:nvSpPr>
          <p:cNvPr id="28" name="Rectángulo: esquinas redondeadas 16">
            <a:extLst>
              <a:ext uri="{FF2B5EF4-FFF2-40B4-BE49-F238E27FC236}">
                <a16:creationId xmlns:a16="http://schemas.microsoft.com/office/drawing/2014/main" id="{49C75615-A1E4-FA36-8F6A-52D18D77DD4C}"/>
              </a:ext>
            </a:extLst>
          </p:cNvPr>
          <p:cNvSpPr/>
          <p:nvPr/>
        </p:nvSpPr>
        <p:spPr>
          <a:xfrm>
            <a:off x="264109" y="2742205"/>
            <a:ext cx="3222444" cy="8720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Identificación de vectores de </a:t>
            </a:r>
            <a:r>
              <a:rPr lang="es-ES" sz="1200" dirty="0" err="1"/>
              <a:t>Leishmaniasis</a:t>
            </a:r>
            <a:r>
              <a:rPr lang="es-ES" sz="1200" dirty="0"/>
              <a:t> y </a:t>
            </a:r>
            <a:r>
              <a:rPr lang="es-ES" sz="1200" dirty="0" err="1"/>
              <a:t>Bartonellosis</a:t>
            </a:r>
            <a:r>
              <a:rPr lang="es-ES" sz="1200" dirty="0"/>
              <a:t> por el Laboratorio de Entomología del Instituto Nacional de Salud – Perú</a:t>
            </a:r>
          </a:p>
        </p:txBody>
      </p:sp>
      <p:sp>
        <p:nvSpPr>
          <p:cNvPr id="34" name="Rectángulo: esquinas redondeadas 8">
            <a:extLst>
              <a:ext uri="{FF2B5EF4-FFF2-40B4-BE49-F238E27FC236}">
                <a16:creationId xmlns:a16="http://schemas.microsoft.com/office/drawing/2014/main" id="{CDD6BE91-74BC-C997-6734-85FE450D1D9F}"/>
              </a:ext>
            </a:extLst>
          </p:cNvPr>
          <p:cNvSpPr/>
          <p:nvPr/>
        </p:nvSpPr>
        <p:spPr>
          <a:xfrm>
            <a:off x="292438" y="4083766"/>
            <a:ext cx="3194115" cy="55683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Laboratorio de Influenza y Otros Virus Respiratorios de la CZ9</a:t>
            </a:r>
            <a:endParaRPr lang="es-EC" sz="1200" dirty="0"/>
          </a:p>
        </p:txBody>
      </p:sp>
      <p:sp>
        <p:nvSpPr>
          <p:cNvPr id="35" name="Rectángulo: esquinas redondeadas 9">
            <a:extLst>
              <a:ext uri="{FF2B5EF4-FFF2-40B4-BE49-F238E27FC236}">
                <a16:creationId xmlns:a16="http://schemas.microsoft.com/office/drawing/2014/main" id="{72C121DC-409D-728C-0090-FB73846EEE09}"/>
              </a:ext>
            </a:extLst>
          </p:cNvPr>
          <p:cNvSpPr/>
          <p:nvPr/>
        </p:nvSpPr>
        <p:spPr>
          <a:xfrm>
            <a:off x="292438" y="5102848"/>
            <a:ext cx="3194115" cy="72760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Centro de Referencia de Virus Exantemáticos, Gastroentéricos y Transmitidos por Vectores CZ9</a:t>
            </a:r>
            <a:endParaRPr lang="es-EC" sz="12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2CC41519-D852-A599-4303-6D6C7600AC90}"/>
              </a:ext>
            </a:extLst>
          </p:cNvPr>
          <p:cNvSpPr/>
          <p:nvPr/>
        </p:nvSpPr>
        <p:spPr>
          <a:xfrm>
            <a:off x="3505508" y="3740665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80</a:t>
            </a:r>
            <a:r>
              <a:rPr lang="es-ES" sz="1600" b="1" dirty="0"/>
              <a:t>%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309971F8-8E01-AEF6-D06B-4F0A7E603F96}"/>
              </a:ext>
            </a:extLst>
          </p:cNvPr>
          <p:cNvSpPr/>
          <p:nvPr/>
        </p:nvSpPr>
        <p:spPr>
          <a:xfrm>
            <a:off x="3505508" y="2533037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100</a:t>
            </a:r>
            <a:r>
              <a:rPr lang="es-ES" sz="1600" b="1" dirty="0"/>
              <a:t>%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09971F8-8E01-AEF6-D06B-4F0A7E603F96}"/>
              </a:ext>
            </a:extLst>
          </p:cNvPr>
          <p:cNvSpPr/>
          <p:nvPr/>
        </p:nvSpPr>
        <p:spPr>
          <a:xfrm>
            <a:off x="3505508" y="4955679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100</a:t>
            </a:r>
            <a:r>
              <a:rPr lang="es-ES" sz="1600" b="1" dirty="0"/>
              <a:t>%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CC41519-D852-A599-4303-6D6C7600AC90}"/>
              </a:ext>
            </a:extLst>
          </p:cNvPr>
          <p:cNvSpPr/>
          <p:nvPr/>
        </p:nvSpPr>
        <p:spPr>
          <a:xfrm>
            <a:off x="3505508" y="1340550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b="1" dirty="0">
                <a:solidFill>
                  <a:schemeClr val="bg1"/>
                </a:solidFill>
              </a:rPr>
              <a:t>≥ 90%</a:t>
            </a:r>
          </a:p>
        </p:txBody>
      </p:sp>
    </p:spTree>
    <p:extLst>
      <p:ext uri="{BB962C8B-B14F-4D97-AF65-F5344CB8AC3E}">
        <p14:creationId xmlns:p14="http://schemas.microsoft.com/office/powerpoint/2010/main" val="138074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30319" y="263049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Aseguramiento y evaluación de la calidad</a:t>
            </a:r>
            <a:endParaRPr lang="es-ES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49941599"/>
              </p:ext>
            </p:extLst>
          </p:nvPr>
        </p:nvGraphicFramePr>
        <p:xfrm>
          <a:off x="-187806" y="1530829"/>
          <a:ext cx="5916706" cy="406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067736" y="2365979"/>
            <a:ext cx="116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8 Nuevos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135720" y="3605823"/>
            <a:ext cx="186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/>
              <a:t>8 Nuevos</a:t>
            </a:r>
          </a:p>
          <a:p>
            <a:pPr algn="r"/>
            <a:r>
              <a:rPr lang="es-EC" dirty="0"/>
              <a:t>60 actualizaciones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195149" y="5068735"/>
            <a:ext cx="175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/>
              <a:t>9 Nuevos</a:t>
            </a:r>
          </a:p>
          <a:p>
            <a:pPr algn="r"/>
            <a:r>
              <a:rPr lang="es-EC" dirty="0"/>
              <a:t>39 actualizaciones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2D4A7F8-83CE-E967-0F0A-C53DD25A8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885401"/>
              </p:ext>
            </p:extLst>
          </p:nvPr>
        </p:nvGraphicFramePr>
        <p:xfrm>
          <a:off x="6066238" y="2529480"/>
          <a:ext cx="5315353" cy="2152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0751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C17E21-B9FD-2DAC-83A6-308D32CA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078" y="-4612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116194" y="2100113"/>
            <a:ext cx="507580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Producción de medios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82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19063303"/>
              </p:ext>
            </p:extLst>
          </p:nvPr>
        </p:nvGraphicFramePr>
        <p:xfrm>
          <a:off x="2485016" y="1276904"/>
          <a:ext cx="6583679" cy="442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30510" y="284343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Producción </a:t>
            </a:r>
            <a:endParaRPr lang="es-ES" dirty="0"/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5751" y="1565449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4.829.334 ml</a:t>
            </a:r>
          </a:p>
        </p:txBody>
      </p:sp>
      <p:pic>
        <p:nvPicPr>
          <p:cNvPr id="4100" name="Picture 4" descr="Preparación de los medios de cultivo microbiológi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16" y="1312727"/>
            <a:ext cx="3302888" cy="2051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ipos de Medios de Cultivo Usados en Microbiología | COPI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0" y="2177166"/>
            <a:ext cx="3455439" cy="197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2717" y="3399817"/>
            <a:ext cx="3732764" cy="2510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9256246" y="302593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>
                <a:solidFill>
                  <a:srgbClr val="0099CC"/>
                </a:solidFill>
              </a:rPr>
              <a:t>$ 1.605.000</a:t>
            </a:r>
          </a:p>
        </p:txBody>
      </p:sp>
    </p:spTree>
    <p:extLst>
      <p:ext uri="{BB962C8B-B14F-4D97-AF65-F5344CB8AC3E}">
        <p14:creationId xmlns:p14="http://schemas.microsoft.com/office/powerpoint/2010/main" val="2964332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C" b="1" dirty="0">
                <a:solidFill>
                  <a:srgbClr val="212D5A"/>
                </a:solidFill>
              </a:rPr>
              <a:t>Desarrollo de medios de conservación de córnea humana para almacenamiento y transporte</a:t>
            </a:r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97CC9-8A46-4799-82FF-1DE011EFA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37639" r="22608" b="31140"/>
          <a:stretch/>
        </p:blipFill>
        <p:spPr>
          <a:xfrm>
            <a:off x="2065467" y="1451616"/>
            <a:ext cx="7772273" cy="40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0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E6B9E7-C3F0-C31F-A041-4DB8F84E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87" y="-4612"/>
            <a:ext cx="12193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116194" y="2100113"/>
            <a:ext cx="507580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4400" b="1" dirty="0">
                <a:solidFill>
                  <a:schemeClr val="lt1"/>
                </a:solidFill>
              </a:rPr>
              <a:t>Transferencia de conocimientos y Sistemas de Información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3628612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Transferencia de Conocimiento</a:t>
            </a:r>
          </a:p>
        </p:txBody>
      </p:sp>
      <p:sp>
        <p:nvSpPr>
          <p:cNvPr id="17" name="Rectángulo: esquinas redondeadas 49">
            <a:extLst>
              <a:ext uri="{FF2B5EF4-FFF2-40B4-BE49-F238E27FC236}">
                <a16:creationId xmlns:a16="http://schemas.microsoft.com/office/drawing/2014/main" id="{E2FE6045-6D5E-4AA1-B45B-6ED3785DF50B}"/>
              </a:ext>
            </a:extLst>
          </p:cNvPr>
          <p:cNvSpPr/>
          <p:nvPr/>
        </p:nvSpPr>
        <p:spPr>
          <a:xfrm>
            <a:off x="817647" y="2611651"/>
            <a:ext cx="2743136" cy="8428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INTERNACIONAL II Congress of the Latin American Society for  Sector Ecology LA SOVE 2022</a:t>
            </a:r>
            <a:endParaRPr lang="es-EC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ángulo: esquinas redondeadas 54">
            <a:extLst>
              <a:ext uri="{FF2B5EF4-FFF2-40B4-BE49-F238E27FC236}">
                <a16:creationId xmlns:a16="http://schemas.microsoft.com/office/drawing/2014/main" id="{83305401-4A57-4A4E-B01C-4054F5FB66DD}"/>
              </a:ext>
            </a:extLst>
          </p:cNvPr>
          <p:cNvSpPr/>
          <p:nvPr/>
        </p:nvSpPr>
        <p:spPr>
          <a:xfrm>
            <a:off x="912667" y="1534605"/>
            <a:ext cx="2553096" cy="8428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NACIONAL</a:t>
            </a:r>
          </a:p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AVANCES DE LA BIOMEDICINA EN ECUADOR 2022</a:t>
            </a:r>
            <a:endParaRPr lang="es-EC" sz="1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ángulo: esquinas redondeadas 60">
            <a:extLst>
              <a:ext uri="{FF2B5EF4-FFF2-40B4-BE49-F238E27FC236}">
                <a16:creationId xmlns:a16="http://schemas.microsoft.com/office/drawing/2014/main" id="{0DAC3F0A-3A85-4DA3-B344-326366BB3CDF}"/>
              </a:ext>
            </a:extLst>
          </p:cNvPr>
          <p:cNvSpPr/>
          <p:nvPr/>
        </p:nvSpPr>
        <p:spPr>
          <a:xfrm rot="10800000" flipH="1" flipV="1">
            <a:off x="4578179" y="2556457"/>
            <a:ext cx="2855356" cy="84289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Taller: 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"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Enhancing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Capacity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for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Use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Sterile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Insect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Technique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as a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Component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i="1" dirty="0">
                <a:ea typeface="Times New Roman" panose="02020603050405020304" pitchFamily="18" charset="0"/>
              </a:rPr>
              <a:t> 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Mosquito Control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Programs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"</a:t>
            </a:r>
            <a:endParaRPr lang="es-EC" sz="1000" b="1" dirty="0"/>
          </a:p>
        </p:txBody>
      </p:sp>
      <p:sp>
        <p:nvSpPr>
          <p:cNvPr id="20" name="Rectángulo: esquinas redondeadas 76">
            <a:extLst>
              <a:ext uri="{FF2B5EF4-FFF2-40B4-BE49-F238E27FC236}">
                <a16:creationId xmlns:a16="http://schemas.microsoft.com/office/drawing/2014/main" id="{D54705AD-4D1C-4E78-89A4-F832F0E3D0C0}"/>
              </a:ext>
            </a:extLst>
          </p:cNvPr>
          <p:cNvSpPr/>
          <p:nvPr/>
        </p:nvSpPr>
        <p:spPr>
          <a:xfrm rot="10800000" flipH="1" flipV="1">
            <a:off x="4578180" y="3740057"/>
            <a:ext cx="2855356" cy="84289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Curso de Capacitación Interregional sobre Verificación de POE para Nuevas Técnicas Serológicas y Moleculares. TN-INT5157-2201282</a:t>
            </a:r>
            <a:endParaRPr lang="es-EC" sz="1000" b="1" dirty="0"/>
          </a:p>
        </p:txBody>
      </p:sp>
      <p:sp>
        <p:nvSpPr>
          <p:cNvPr id="21" name="Rectángulo: esquinas redondeadas 88">
            <a:extLst>
              <a:ext uri="{FF2B5EF4-FFF2-40B4-BE49-F238E27FC236}">
                <a16:creationId xmlns:a16="http://schemas.microsoft.com/office/drawing/2014/main" id="{43A43A28-1ECA-4507-B06C-839763D1FDDD}"/>
              </a:ext>
            </a:extLst>
          </p:cNvPr>
          <p:cNvSpPr/>
          <p:nvPr/>
        </p:nvSpPr>
        <p:spPr>
          <a:xfrm rot="10800000" flipH="1" flipV="1">
            <a:off x="4578181" y="4856090"/>
            <a:ext cx="2855355" cy="84289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n-US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Curso</a:t>
            </a:r>
            <a:r>
              <a:rPr lang="en-U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Regional Training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Course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on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Use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IAEA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Genetic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Sequencing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Services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for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Member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States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 TN-INT5157-2202609.</a:t>
            </a:r>
            <a:endParaRPr lang="es-EC" sz="1000" b="1" dirty="0"/>
          </a:p>
        </p:txBody>
      </p:sp>
      <p:sp>
        <p:nvSpPr>
          <p:cNvPr id="22" name="Rectángulo: esquinas redondeadas 1">
            <a:extLst>
              <a:ext uri="{FF2B5EF4-FFF2-40B4-BE49-F238E27FC236}">
                <a16:creationId xmlns:a16="http://schemas.microsoft.com/office/drawing/2014/main" id="{484D836F-55F2-B0D6-9DAE-ECE90C4B56CF}"/>
              </a:ext>
            </a:extLst>
          </p:cNvPr>
          <p:cNvSpPr/>
          <p:nvPr/>
        </p:nvSpPr>
        <p:spPr>
          <a:xfrm>
            <a:off x="8838909" y="3194468"/>
            <a:ext cx="2401487" cy="77596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lvl="2"/>
            <a:r>
              <a:rPr lang="es-E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Charla: Socialización del “Sistema Nacional de Vigilancia Entomológica” del Centro de Referencia Nacional de Vectores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ángulo: esquinas redondeadas 6">
            <a:extLst>
              <a:ext uri="{FF2B5EF4-FFF2-40B4-BE49-F238E27FC236}">
                <a16:creationId xmlns:a16="http://schemas.microsoft.com/office/drawing/2014/main" id="{111D0FA3-6EA1-305E-7814-8A0F844202D7}"/>
              </a:ext>
            </a:extLst>
          </p:cNvPr>
          <p:cNvSpPr/>
          <p:nvPr/>
        </p:nvSpPr>
        <p:spPr>
          <a:xfrm>
            <a:off x="8858911" y="4027143"/>
            <a:ext cx="2359969" cy="88769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Charla: Cuarto espacio de la ciencia “Enfermedades Tropicales Desatendidas en Ecuador: Un enfoque entomológico”</a:t>
            </a:r>
          </a:p>
        </p:txBody>
      </p:sp>
      <p:sp>
        <p:nvSpPr>
          <p:cNvPr id="24" name="Rectángulo: esquinas redondeadas 10">
            <a:extLst>
              <a:ext uri="{FF2B5EF4-FFF2-40B4-BE49-F238E27FC236}">
                <a16:creationId xmlns:a16="http://schemas.microsoft.com/office/drawing/2014/main" id="{83853B22-6628-4EB5-21B5-8C6612F9D63A}"/>
              </a:ext>
            </a:extLst>
          </p:cNvPr>
          <p:cNvSpPr/>
          <p:nvPr/>
        </p:nvSpPr>
        <p:spPr>
          <a:xfrm rot="10800000" flipH="1" flipV="1">
            <a:off x="8858911" y="4973318"/>
            <a:ext cx="2404976" cy="77596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Conmemoración del "Día Mundial contra la Malaria: Acción, Progreso e Impacto, hacia el caso cero”.</a:t>
            </a:r>
          </a:p>
        </p:txBody>
      </p:sp>
      <p:sp>
        <p:nvSpPr>
          <p:cNvPr id="25" name="Rectángulo: esquinas redondeadas 17">
            <a:extLst>
              <a:ext uri="{FF2B5EF4-FFF2-40B4-BE49-F238E27FC236}">
                <a16:creationId xmlns:a16="http://schemas.microsoft.com/office/drawing/2014/main" id="{BCF2E086-F342-8511-5069-24B4FFBE4D82}"/>
              </a:ext>
            </a:extLst>
          </p:cNvPr>
          <p:cNvSpPr/>
          <p:nvPr/>
        </p:nvSpPr>
        <p:spPr>
          <a:xfrm rot="10800000" flipH="1" flipV="1">
            <a:off x="8858911" y="2339322"/>
            <a:ext cx="2357666" cy="79844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" Innovaciones en la vigilancia de las enfermedades transmitidas por vectores”.</a:t>
            </a:r>
          </a:p>
        </p:txBody>
      </p:sp>
      <p:sp>
        <p:nvSpPr>
          <p:cNvPr id="26" name="Rectángulo: esquinas redondeadas 24">
            <a:extLst>
              <a:ext uri="{FF2B5EF4-FFF2-40B4-BE49-F238E27FC236}">
                <a16:creationId xmlns:a16="http://schemas.microsoft.com/office/drawing/2014/main" id="{CB61E9B6-F16E-0BF9-3DA4-66FB5340FDBF}"/>
              </a:ext>
            </a:extLst>
          </p:cNvPr>
          <p:cNvSpPr/>
          <p:nvPr/>
        </p:nvSpPr>
        <p:spPr>
          <a:xfrm rot="10800000" flipH="1" flipV="1">
            <a:off x="8838909" y="1508172"/>
            <a:ext cx="2401412" cy="77596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"El rol de la vigilancia entomológica en la lucha contra la Enfermedad de Chagas".</a:t>
            </a:r>
          </a:p>
        </p:txBody>
      </p:sp>
      <p:pic>
        <p:nvPicPr>
          <p:cNvPr id="27" name="Picture 2" descr="C:\Users\csatan\Downloads\Semana Mundial de Concientización sobre el Uso de los Antimicrobian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59" y="3804877"/>
            <a:ext cx="1999632" cy="18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: esquinas redondeadas 49">
            <a:extLst>
              <a:ext uri="{FF2B5EF4-FFF2-40B4-BE49-F238E27FC236}">
                <a16:creationId xmlns:a16="http://schemas.microsoft.com/office/drawing/2014/main" id="{E2FE6045-6D5E-4AA1-B45B-6ED3785DF50B}"/>
              </a:ext>
            </a:extLst>
          </p:cNvPr>
          <p:cNvSpPr/>
          <p:nvPr/>
        </p:nvSpPr>
        <p:spPr>
          <a:xfrm>
            <a:off x="4690399" y="1433931"/>
            <a:ext cx="2743136" cy="8428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b="1" dirty="0">
                <a:solidFill>
                  <a:schemeClr val="tx1"/>
                </a:solidFill>
              </a:rPr>
              <a:t>II Taller de Actualización de lectura interpretada del antibiograma en  Resistencia a los Antimicrobianos y Reunión Nacional de Red de Resistencia a los Antimicrobianos</a:t>
            </a:r>
          </a:p>
        </p:txBody>
      </p:sp>
    </p:spTree>
    <p:extLst>
      <p:ext uri="{BB962C8B-B14F-4D97-AF65-F5344CB8AC3E}">
        <p14:creationId xmlns:p14="http://schemas.microsoft.com/office/powerpoint/2010/main" val="418122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48401E-7D1D-49FC-BDF1-F80A5681A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104" y="3480823"/>
            <a:ext cx="2516457" cy="1703895"/>
          </a:xfrm>
          <a:prstGeom prst="rect">
            <a:avLst/>
          </a:prstGeom>
        </p:spPr>
      </p:pic>
      <p:sp>
        <p:nvSpPr>
          <p:cNvPr id="2" name="Arco de bloque 1">
            <a:extLst>
              <a:ext uri="{FF2B5EF4-FFF2-40B4-BE49-F238E27FC236}">
                <a16:creationId xmlns:a16="http://schemas.microsoft.com/office/drawing/2014/main" id="{0F8BB7FB-32FB-E0E5-0A0E-7214EBF18370}"/>
              </a:ext>
            </a:extLst>
          </p:cNvPr>
          <p:cNvSpPr/>
          <p:nvPr/>
        </p:nvSpPr>
        <p:spPr>
          <a:xfrm>
            <a:off x="1176182" y="1893896"/>
            <a:ext cx="4380302" cy="4380302"/>
          </a:xfrm>
          <a:prstGeom prst="blockArc">
            <a:avLst>
              <a:gd name="adj1" fmla="val 9124308"/>
              <a:gd name="adj2" fmla="val 1777437"/>
              <a:gd name="adj3" fmla="val 2452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BCFB497-97E6-AA59-D40B-9C335388EB9A}"/>
              </a:ext>
            </a:extLst>
          </p:cNvPr>
          <p:cNvSpPr/>
          <p:nvPr/>
        </p:nvSpPr>
        <p:spPr>
          <a:xfrm>
            <a:off x="707994" y="2739685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Sistema de información para el laboratorio de Biología molecular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3282380-E31E-3491-0A6B-5EEBB27824EF}"/>
              </a:ext>
            </a:extLst>
          </p:cNvPr>
          <p:cNvSpPr/>
          <p:nvPr/>
        </p:nvSpPr>
        <p:spPr>
          <a:xfrm>
            <a:off x="292438" y="3958763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Herramienta informática en apoyo al Programa Nacional de Municipios Saludables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3818D90-D799-D0B3-5627-D8FD352E66F9}"/>
              </a:ext>
            </a:extLst>
          </p:cNvPr>
          <p:cNvSpPr/>
          <p:nvPr/>
        </p:nvSpPr>
        <p:spPr>
          <a:xfrm>
            <a:off x="4171200" y="2739685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effectLst/>
                <a:ea typeface="Times New Roman" panose="02020603050405020304" pitchFamily="18" charset="0"/>
              </a:rPr>
              <a:t>S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istema de información para la Colección Nacional de Vectores Artrópodos del Ecuador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B4ED186-CF65-5AB2-0AC0-0CD310C510FD}"/>
              </a:ext>
            </a:extLst>
          </p:cNvPr>
          <p:cNvSpPr/>
          <p:nvPr/>
        </p:nvSpPr>
        <p:spPr>
          <a:xfrm>
            <a:off x="4380498" y="3940157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Sistema de información para el insectario (Desarrollo CIREV)</a:t>
            </a:r>
            <a:endParaRPr lang="es-EC" sz="800" b="1" dirty="0"/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Sistemas de Información Implementados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616E01DB-13ED-E742-9DBB-090ACD25A594}"/>
              </a:ext>
            </a:extLst>
          </p:cNvPr>
          <p:cNvSpPr/>
          <p:nvPr/>
        </p:nvSpPr>
        <p:spPr>
          <a:xfrm>
            <a:off x="2384635" y="1555486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effectLst/>
                <a:ea typeface="Times New Roman" panose="02020603050405020304" pitchFamily="18" charset="0"/>
              </a:rPr>
              <a:t>Sistema Nacional de Vigilancia Entomológica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5909CB10-E1A0-C41C-A20A-651107DCA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148" y="1372638"/>
            <a:ext cx="1367047" cy="136704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16F3600-495B-A4DA-8B73-84D7BFC9F227}"/>
              </a:ext>
            </a:extLst>
          </p:cNvPr>
          <p:cNvSpPr txBox="1"/>
          <p:nvPr/>
        </p:nvSpPr>
        <p:spPr>
          <a:xfrm>
            <a:off x="9255731" y="1782228"/>
            <a:ext cx="163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Calculadora de muestras</a:t>
            </a:r>
            <a:endParaRPr lang="es-EC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A7C2CD6-43D2-C4CA-A220-BD8BAB0D8463}"/>
              </a:ext>
            </a:extLst>
          </p:cNvPr>
          <p:cNvSpPr txBox="1"/>
          <p:nvPr/>
        </p:nvSpPr>
        <p:spPr>
          <a:xfrm>
            <a:off x="7871614" y="2774404"/>
            <a:ext cx="3068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eterminar el número de muestras para tamizaje y secuenciación de SARS-CoV-2 en INSPI</a:t>
            </a:r>
            <a:endParaRPr lang="es-EC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7FAA704-84E7-FBE9-B506-A27DEB3CD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139" y="3495638"/>
            <a:ext cx="2057265" cy="115837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6415D98-CD1F-75C4-AA5E-E4B55443B9BF}"/>
              </a:ext>
            </a:extLst>
          </p:cNvPr>
          <p:cNvSpPr txBox="1"/>
          <p:nvPr/>
        </p:nvSpPr>
        <p:spPr>
          <a:xfrm>
            <a:off x="9266881" y="3962998"/>
            <a:ext cx="163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Recorrido virtual</a:t>
            </a:r>
            <a:endParaRPr lang="es-EC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A7F6DA8-BC37-6EF4-0C64-891A30E33A7B}"/>
              </a:ext>
            </a:extLst>
          </p:cNvPr>
          <p:cNvSpPr txBox="1"/>
          <p:nvPr/>
        </p:nvSpPr>
        <p:spPr>
          <a:xfrm>
            <a:off x="7818595" y="4756132"/>
            <a:ext cx="306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Área de Genómica, Secuenciación y Bioinformática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132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2279753" y="2772977"/>
            <a:ext cx="849894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1" dirty="0">
                <a:solidFill>
                  <a:schemeClr val="lt1"/>
                </a:solidFill>
              </a:rPr>
              <a:t>COMPETENCIAS INSPI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76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71527F-A56D-517B-C746-DC20E44C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6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7116193" y="2102484"/>
            <a:ext cx="507580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Fortalecimiento </a:t>
            </a:r>
            <a:r>
              <a:rPr lang="es-EC" sz="5000" b="1" dirty="0">
                <a:solidFill>
                  <a:schemeClr val="lt1"/>
                </a:solidFill>
              </a:rPr>
              <a:t>Institucional y Ejecución presupuestaria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171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Fortalecimiento Institucional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7E8132AF-B1FB-4CC4-9D9A-52280A479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500245"/>
              </p:ext>
            </p:extLst>
          </p:nvPr>
        </p:nvGraphicFramePr>
        <p:xfrm>
          <a:off x="565611" y="1219366"/>
          <a:ext cx="10711989" cy="484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161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7;p3">
            <a:extLst>
              <a:ext uri="{FF2B5EF4-FFF2-40B4-BE49-F238E27FC236}">
                <a16:creationId xmlns:a16="http://schemas.microsoft.com/office/drawing/2014/main" id="{ADB1F28D-9A95-48C1-A164-9DEE7770D760}"/>
              </a:ext>
            </a:extLst>
          </p:cNvPr>
          <p:cNvSpPr txBox="1"/>
          <p:nvPr/>
        </p:nvSpPr>
        <p:spPr>
          <a:xfrm>
            <a:off x="376582" y="426671"/>
            <a:ext cx="869708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2000" b="1" dirty="0">
                <a:solidFill>
                  <a:srgbClr val="212D5A"/>
                </a:solidFill>
              </a:rPr>
              <a:t>Ejecución presupuestaria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5238229"/>
              </p:ext>
            </p:extLst>
          </p:nvPr>
        </p:nvGraphicFramePr>
        <p:xfrm>
          <a:off x="292438" y="728888"/>
          <a:ext cx="6648226" cy="446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094628" y="461935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800" b="1" dirty="0">
                <a:solidFill>
                  <a:srgbClr val="FF0000"/>
                </a:solidFill>
              </a:rPr>
              <a:t>95% de ejecución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776FEEB-5D43-D035-E4EC-3A927E218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01161"/>
              </p:ext>
            </p:extLst>
          </p:nvPr>
        </p:nvGraphicFramePr>
        <p:xfrm>
          <a:off x="6720426" y="1550800"/>
          <a:ext cx="520980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61855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7;p3">
            <a:extLst>
              <a:ext uri="{FF2B5EF4-FFF2-40B4-BE49-F238E27FC236}">
                <a16:creationId xmlns:a16="http://schemas.microsoft.com/office/drawing/2014/main" id="{F3DE59EB-D88F-4D87-B2A7-8A6C328E2DAE}"/>
              </a:ext>
            </a:extLst>
          </p:cNvPr>
          <p:cNvSpPr txBox="1"/>
          <p:nvPr/>
        </p:nvSpPr>
        <p:spPr>
          <a:xfrm>
            <a:off x="538924" y="201911"/>
            <a:ext cx="601197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800" b="1" dirty="0">
                <a:solidFill>
                  <a:srgbClr val="212D5A"/>
                </a:solidFill>
              </a:rPr>
              <a:t>INSPI</a:t>
            </a:r>
            <a:endParaRPr lang="es-EC" sz="3200" b="1" dirty="0">
              <a:solidFill>
                <a:srgbClr val="212D5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212D5A"/>
                </a:solidFill>
                <a:latin typeface="Arial"/>
                <a:ea typeface="Arial"/>
                <a:cs typeface="Arial"/>
                <a:sym typeface="Arial"/>
              </a:rPr>
              <a:t>Competencias</a:t>
            </a:r>
            <a:endParaRPr lang="es-E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968C23-0C15-4CA5-BE00-6FFF5739D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806405"/>
              </p:ext>
            </p:extLst>
          </p:nvPr>
        </p:nvGraphicFramePr>
        <p:xfrm>
          <a:off x="2161603" y="1409251"/>
          <a:ext cx="7280728" cy="4156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087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1609142" y="1970482"/>
            <a:ext cx="8498945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4400" b="1" dirty="0">
                <a:solidFill>
                  <a:schemeClr val="lt1"/>
                </a:solidFill>
              </a:rPr>
              <a:t>ELEMENTOS ORIENTADORES, PRESENCIA TERRITORIAL Y ESTRUCTURA ORGANIZACIONAL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745B3357-6EAD-3FB8-09B0-7AFF01703CAF}"/>
              </a:ext>
            </a:extLst>
          </p:cNvPr>
          <p:cNvSpPr txBox="1"/>
          <p:nvPr/>
        </p:nvSpPr>
        <p:spPr>
          <a:xfrm>
            <a:off x="292438" y="349238"/>
            <a:ext cx="487207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INSPI</a:t>
            </a:r>
          </a:p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Elementos orientadores</a:t>
            </a:r>
            <a:endParaRPr lang="es-EC" b="1" dirty="0">
              <a:solidFill>
                <a:srgbClr val="212D5A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3CD3E3F-CC4A-496E-8E4A-F11AA49333F5}"/>
              </a:ext>
            </a:extLst>
          </p:cNvPr>
          <p:cNvSpPr/>
          <p:nvPr/>
        </p:nvSpPr>
        <p:spPr>
          <a:xfrm>
            <a:off x="292438" y="1351139"/>
            <a:ext cx="7434943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US" sz="2000" b="1" i="1" dirty="0">
                <a:solidFill>
                  <a:schemeClr val="tx1"/>
                </a:solidFill>
              </a:rPr>
              <a:t>Misión</a:t>
            </a:r>
            <a:endParaRPr lang="es-US" b="1" i="1" dirty="0">
              <a:solidFill>
                <a:schemeClr val="tx1"/>
              </a:solidFill>
            </a:endParaRPr>
          </a:p>
          <a:p>
            <a:endParaRPr lang="es-US" i="1" dirty="0">
              <a:solidFill>
                <a:schemeClr val="tx1"/>
              </a:solidFill>
            </a:endParaRPr>
          </a:p>
          <a:p>
            <a:r>
              <a:rPr lang="es-EC" i="1" dirty="0">
                <a:solidFill>
                  <a:schemeClr val="tx1"/>
                </a:solidFill>
              </a:rPr>
              <a:t>Generar, transferir y difundir conocimientos cientíﬁcos y tecnológicos en salud mediante la ejecución de investigaciones, desarrollo e innovación tecnológica; y controlar la calidad de los resultados de la red de laboratorios, ser el laboratorio de vigilancia y referencia nacional que provea servicios especializados en salud pública; con la ﬁnalidad de obtener evidencias que contribuyan al fortalecimiento de políticas públicas en salud.</a:t>
            </a:r>
          </a:p>
          <a:p>
            <a:pPr algn="ctr"/>
            <a:endParaRPr lang="es-US" i="1" dirty="0">
              <a:solidFill>
                <a:schemeClr val="tx1"/>
              </a:solidFill>
            </a:endParaRPr>
          </a:p>
          <a:p>
            <a:pPr algn="ctr"/>
            <a:endParaRPr lang="es-US" i="1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6804A52-8CCB-4413-A7D8-61F6077CC8E6}"/>
              </a:ext>
            </a:extLst>
          </p:cNvPr>
          <p:cNvSpPr/>
          <p:nvPr/>
        </p:nvSpPr>
        <p:spPr>
          <a:xfrm>
            <a:off x="-1099457" y="487871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F93604-71AD-468C-A44B-CB3C3A60474C}"/>
              </a:ext>
            </a:extLst>
          </p:cNvPr>
          <p:cNvSpPr/>
          <p:nvPr/>
        </p:nvSpPr>
        <p:spPr>
          <a:xfrm>
            <a:off x="5164512" y="3857352"/>
            <a:ext cx="6738257" cy="18505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US" sz="2000" b="1" i="1" dirty="0">
                <a:solidFill>
                  <a:schemeClr val="tx1"/>
                </a:solidFill>
              </a:rPr>
              <a:t>Visión</a:t>
            </a:r>
            <a:endParaRPr lang="es-US" b="1" i="1" dirty="0">
              <a:solidFill>
                <a:schemeClr val="tx1"/>
              </a:solidFill>
            </a:endParaRPr>
          </a:p>
          <a:p>
            <a:endParaRPr lang="es-US" i="1" dirty="0">
              <a:solidFill>
                <a:schemeClr val="tx1"/>
              </a:solidFill>
            </a:endParaRPr>
          </a:p>
          <a:p>
            <a:r>
              <a:rPr lang="es-EC" i="1" dirty="0">
                <a:solidFill>
                  <a:schemeClr val="tx1"/>
                </a:solidFill>
              </a:rPr>
              <a:t>Ser la Institución de Referencia Nacional e Internacional en Investigación, Desarrollo e Innovación, garantizando la transferencia tecnológica en el área de la salud y en servicios especializados de laboratorio; en beneficio de la salud pública, para la consecución del buen vivir.</a:t>
            </a:r>
          </a:p>
          <a:p>
            <a:pPr algn="ctr"/>
            <a:endParaRPr lang="es-US" i="1" dirty="0">
              <a:solidFill>
                <a:schemeClr val="tx1"/>
              </a:solidFill>
            </a:endParaRPr>
          </a:p>
          <a:p>
            <a:pPr algn="ctr"/>
            <a:endParaRPr lang="es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3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7C13783-8981-37BB-F5CA-97B5BBC9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0"/>
            <a:ext cx="12192000" cy="6858000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45003" y="851439"/>
            <a:ext cx="7438432" cy="5254488"/>
            <a:chOff x="2566295" y="285207"/>
            <a:chExt cx="7719938" cy="575932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7CC414B-3389-4849-96D1-45B70BC935C7}"/>
                </a:ext>
              </a:extLst>
            </p:cNvPr>
            <p:cNvGrpSpPr/>
            <p:nvPr/>
          </p:nvGrpSpPr>
          <p:grpSpPr>
            <a:xfrm>
              <a:off x="2566295" y="1850832"/>
              <a:ext cx="6398839" cy="4193701"/>
              <a:chOff x="2566295" y="1850832"/>
              <a:chExt cx="6398839" cy="4193701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CAAC5095-4F6E-4CAE-84D9-F68972AA8959}"/>
                  </a:ext>
                </a:extLst>
              </p:cNvPr>
              <p:cNvGrpSpPr/>
              <p:nvPr/>
            </p:nvGrpSpPr>
            <p:grpSpPr>
              <a:xfrm>
                <a:off x="5124972" y="1850832"/>
                <a:ext cx="3840162" cy="4193701"/>
                <a:chOff x="5124972" y="1850832"/>
                <a:chExt cx="3840162" cy="4193701"/>
              </a:xfrm>
            </p:grpSpPr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295851BE-6F97-4641-A22E-1A191D56F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24972" y="1850832"/>
                  <a:ext cx="3840162" cy="4193701"/>
                </a:xfrm>
                <a:prstGeom prst="rect">
                  <a:avLst/>
                </a:prstGeom>
              </p:spPr>
            </p:pic>
            <p:pic>
              <p:nvPicPr>
                <p:cNvPr id="9" name="Marcador de contenido 4">
                  <a:extLst>
                    <a:ext uri="{FF2B5EF4-FFF2-40B4-BE49-F238E27FC236}">
                      <a16:creationId xmlns:a16="http://schemas.microsoft.com/office/drawing/2014/main" id="{C2DBF486-5C19-4B7C-95B2-22FDC88E1F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43" t="428" r="76689" b="66527"/>
                <a:stretch/>
              </p:blipFill>
              <p:spPr>
                <a:xfrm>
                  <a:off x="5132831" y="1907381"/>
                  <a:ext cx="540545" cy="559594"/>
                </a:xfrm>
                <a:prstGeom prst="rect">
                  <a:avLst/>
                </a:prstGeom>
              </p:spPr>
            </p:pic>
          </p:grp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EFA920C-57E5-43FA-901A-54F432D3C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6295" y="4573604"/>
                <a:ext cx="2106568" cy="1171432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1A8F2D1-A5ED-4DF0-B209-A7CF3906EA82}"/>
                </a:ext>
              </a:extLst>
            </p:cNvPr>
            <p:cNvSpPr/>
            <p:nvPr/>
          </p:nvSpPr>
          <p:spPr>
            <a:xfrm>
              <a:off x="7384930" y="5127117"/>
              <a:ext cx="1275611" cy="806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0649C6A-FA6C-4745-B45C-3F753ACB4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6427" y="3673339"/>
              <a:ext cx="414564" cy="54868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06C119C-2CA5-4BB6-91C7-CC3D3337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1426" y="1683165"/>
              <a:ext cx="2725148" cy="249348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C0A3A06-3184-4605-94E3-B1E9E82A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9350" y="4260333"/>
              <a:ext cx="438950" cy="56088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B8B7CF1-C041-4A32-875A-B1CF73E45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7300" y="285207"/>
              <a:ext cx="2164268" cy="267027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9FA9636-C050-4934-B1D1-71AA159E2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0032" y="3905794"/>
              <a:ext cx="3258401" cy="206062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C4AB1A8B-92D4-41C1-9AA2-D9F27CFD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3405" y="1440997"/>
              <a:ext cx="3462828" cy="217036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9AF0AF5-DA16-470D-B244-D015950F0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0235" y="2961854"/>
              <a:ext cx="457240" cy="54259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5CD0EDA8-2CA7-4D4D-B229-4E700A72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07300" y="2647319"/>
              <a:ext cx="457240" cy="542591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11DEEA82-5D62-99B8-0CD1-3320247153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850" t="69715"/>
          <a:stretch/>
        </p:blipFill>
        <p:spPr>
          <a:xfrm>
            <a:off x="8023084" y="2778818"/>
            <a:ext cx="4073041" cy="2214435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9393700" y="2471041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CZ9 INSPI</a:t>
            </a:r>
          </a:p>
        </p:txBody>
      </p:sp>
      <p:sp>
        <p:nvSpPr>
          <p:cNvPr id="22" name="Google Shape;117;p3">
            <a:extLst>
              <a:ext uri="{FF2B5EF4-FFF2-40B4-BE49-F238E27FC236}">
                <a16:creationId xmlns:a16="http://schemas.microsoft.com/office/drawing/2014/main" id="{745B3357-6EAD-3FB8-09B0-7AFF01703CAF}"/>
              </a:ext>
            </a:extLst>
          </p:cNvPr>
          <p:cNvSpPr txBox="1"/>
          <p:nvPr/>
        </p:nvSpPr>
        <p:spPr>
          <a:xfrm>
            <a:off x="412900" y="237800"/>
            <a:ext cx="487207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INSPI</a:t>
            </a:r>
          </a:p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Presencia territorial</a:t>
            </a:r>
            <a:endParaRPr lang="es-EC" b="1" dirty="0">
              <a:solidFill>
                <a:srgbClr val="21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3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7A81EB6A-1C8A-4D96-B5D0-41E82518E487}"/>
              </a:ext>
            </a:extLst>
          </p:cNvPr>
          <p:cNvSpPr/>
          <p:nvPr/>
        </p:nvSpPr>
        <p:spPr>
          <a:xfrm>
            <a:off x="7271661" y="3038658"/>
            <a:ext cx="4746169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1692D32-5313-42A8-AA86-BA83A81EE679}"/>
              </a:ext>
            </a:extLst>
          </p:cNvPr>
          <p:cNvSpPr/>
          <p:nvPr/>
        </p:nvSpPr>
        <p:spPr>
          <a:xfrm>
            <a:off x="7271661" y="4286457"/>
            <a:ext cx="4757055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754B14F1-8A09-4C93-852B-22E8BF86FB21}"/>
              </a:ext>
            </a:extLst>
          </p:cNvPr>
          <p:cNvSpPr/>
          <p:nvPr/>
        </p:nvSpPr>
        <p:spPr>
          <a:xfrm>
            <a:off x="7206344" y="1658940"/>
            <a:ext cx="4746169" cy="97011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D746DAD-FBD7-4329-ADB7-A5F64EF44210}"/>
              </a:ext>
            </a:extLst>
          </p:cNvPr>
          <p:cNvSpPr/>
          <p:nvPr/>
        </p:nvSpPr>
        <p:spPr>
          <a:xfrm>
            <a:off x="457201" y="3548743"/>
            <a:ext cx="4452257" cy="28044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19B0669-062A-4E0F-958C-3F342D004FE6}"/>
              </a:ext>
            </a:extLst>
          </p:cNvPr>
          <p:cNvSpPr/>
          <p:nvPr/>
        </p:nvSpPr>
        <p:spPr>
          <a:xfrm>
            <a:off x="435429" y="1502229"/>
            <a:ext cx="4452257" cy="169817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5B23FA-FCCB-DDCB-5369-CFD653A36CC5}"/>
              </a:ext>
            </a:extLst>
          </p:cNvPr>
          <p:cNvSpPr txBox="1">
            <a:spLocks/>
          </p:cNvSpPr>
          <p:nvPr/>
        </p:nvSpPr>
        <p:spPr>
          <a:xfrm>
            <a:off x="725262" y="1091517"/>
            <a:ext cx="3437875" cy="28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17;p3">
            <a:extLst>
              <a:ext uri="{FF2B5EF4-FFF2-40B4-BE49-F238E27FC236}">
                <a16:creationId xmlns:a16="http://schemas.microsoft.com/office/drawing/2014/main" id="{27256953-B814-98FD-1ECF-684779FB467B}"/>
              </a:ext>
            </a:extLst>
          </p:cNvPr>
          <p:cNvSpPr txBox="1"/>
          <p:nvPr/>
        </p:nvSpPr>
        <p:spPr>
          <a:xfrm>
            <a:off x="435429" y="217942"/>
            <a:ext cx="4872074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000"/>
            </a:pPr>
            <a:r>
              <a:rPr lang="es-EC" sz="2800" b="1" dirty="0">
                <a:solidFill>
                  <a:srgbClr val="212D5A"/>
                </a:solidFill>
              </a:rPr>
              <a:t>Coordinación Zonal 9</a:t>
            </a:r>
          </a:p>
          <a:p>
            <a:pPr lvl="0">
              <a:buSzPts val="5000"/>
            </a:pPr>
            <a:r>
              <a:rPr lang="es-EC" sz="2400" b="1" dirty="0">
                <a:solidFill>
                  <a:srgbClr val="212D5A"/>
                </a:solidFill>
              </a:rPr>
              <a:t>Estructura Organizacional</a:t>
            </a:r>
          </a:p>
        </p:txBody>
      </p:sp>
      <p:grpSp>
        <p:nvGrpSpPr>
          <p:cNvPr id="44" name="Group 78">
            <a:extLst>
              <a:ext uri="{FF2B5EF4-FFF2-40B4-BE49-F238E27FC236}">
                <a16:creationId xmlns:a16="http://schemas.microsoft.com/office/drawing/2014/main" id="{96149620-2D69-40C7-846F-D5188A98A6E5}"/>
              </a:ext>
            </a:extLst>
          </p:cNvPr>
          <p:cNvGrpSpPr/>
          <p:nvPr/>
        </p:nvGrpSpPr>
        <p:grpSpPr>
          <a:xfrm>
            <a:off x="649575" y="3643078"/>
            <a:ext cx="4233894" cy="2642294"/>
            <a:chOff x="457384" y="4217403"/>
            <a:chExt cx="2088993" cy="3409001"/>
          </a:xfrm>
        </p:grpSpPr>
        <p:sp>
          <p:nvSpPr>
            <p:cNvPr id="45" name="TextBox 79">
              <a:extLst>
                <a:ext uri="{FF2B5EF4-FFF2-40B4-BE49-F238E27FC236}">
                  <a16:creationId xmlns:a16="http://schemas.microsoft.com/office/drawing/2014/main" id="{F5E36A24-83DD-4318-A75B-FEBA73789864}"/>
                </a:ext>
              </a:extLst>
            </p:cNvPr>
            <p:cNvSpPr txBox="1"/>
            <p:nvPr/>
          </p:nvSpPr>
          <p:spPr>
            <a:xfrm>
              <a:off x="457384" y="4217403"/>
              <a:ext cx="2053475" cy="665829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sz="1200" b="1" noProof="1">
                  <a:solidFill>
                    <a:srgbClr val="FFC000"/>
                  </a:solidFill>
                </a:rPr>
                <a:t>Gestión de Laboratorios de Vigilancia Epidemiológica y Referencia Nacional</a:t>
              </a:r>
            </a:p>
          </p:txBody>
        </p:sp>
        <p:sp>
          <p:nvSpPr>
            <p:cNvPr id="46" name="Rectangle 80">
              <a:extLst>
                <a:ext uri="{FF2B5EF4-FFF2-40B4-BE49-F238E27FC236}">
                  <a16:creationId xmlns:a16="http://schemas.microsoft.com/office/drawing/2014/main" id="{68CF4407-587B-43CA-97E4-180B72F276FF}"/>
                </a:ext>
              </a:extLst>
            </p:cNvPr>
            <p:cNvSpPr/>
            <p:nvPr/>
          </p:nvSpPr>
          <p:spPr>
            <a:xfrm>
              <a:off x="457384" y="5011859"/>
              <a:ext cx="2088993" cy="261454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Vectores (CRNV), 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Resistencia Antimicrobiana (CRN-RAM) 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Genómica, Secuenciación y Bioinformática (CRN-GENSBIO)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endParaRPr lang="es-EC" sz="1100" spc="-5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Laboratorios zonal de: Micobacterias; Virus exantemáticos, gastroentéricos y transmitidos por vectores; Influenza y otros virus respiratorios; toxicología, inmunohematología e infecciones virales de transmisión sexual.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82">
            <a:extLst>
              <a:ext uri="{FF2B5EF4-FFF2-40B4-BE49-F238E27FC236}">
                <a16:creationId xmlns:a16="http://schemas.microsoft.com/office/drawing/2014/main" id="{30439163-E27A-4F19-B000-6240661C44E2}"/>
              </a:ext>
            </a:extLst>
          </p:cNvPr>
          <p:cNvSpPr txBox="1"/>
          <p:nvPr/>
        </p:nvSpPr>
        <p:spPr>
          <a:xfrm>
            <a:off x="7411163" y="3332447"/>
            <a:ext cx="4944126" cy="30777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s-EC" b="1" noProof="1">
                <a:solidFill>
                  <a:schemeClr val="accent1"/>
                </a:solidFill>
              </a:rPr>
              <a:t>Gestión de Aseguramiento de Calidad de Resultados</a:t>
            </a:r>
          </a:p>
        </p:txBody>
      </p:sp>
      <p:grpSp>
        <p:nvGrpSpPr>
          <p:cNvPr id="50" name="Group 84">
            <a:extLst>
              <a:ext uri="{FF2B5EF4-FFF2-40B4-BE49-F238E27FC236}">
                <a16:creationId xmlns:a16="http://schemas.microsoft.com/office/drawing/2014/main" id="{6CD570F0-D749-4D69-B151-D6A3A0AE29FA}"/>
              </a:ext>
            </a:extLst>
          </p:cNvPr>
          <p:cNvGrpSpPr/>
          <p:nvPr/>
        </p:nvGrpSpPr>
        <p:grpSpPr>
          <a:xfrm>
            <a:off x="542925" y="1636270"/>
            <a:ext cx="4235903" cy="1464623"/>
            <a:chOff x="-40229" y="3996917"/>
            <a:chExt cx="2088993" cy="1952833"/>
          </a:xfrm>
        </p:grpSpPr>
        <p:sp>
          <p:nvSpPr>
            <p:cNvPr id="51" name="TextBox 85">
              <a:extLst>
                <a:ext uri="{FF2B5EF4-FFF2-40B4-BE49-F238E27FC236}">
                  <a16:creationId xmlns:a16="http://schemas.microsoft.com/office/drawing/2014/main" id="{83CC49A0-9211-46A5-B652-F65F2874637A}"/>
                </a:ext>
              </a:extLst>
            </p:cNvPr>
            <p:cNvSpPr txBox="1"/>
            <p:nvPr/>
          </p:nvSpPr>
          <p:spPr>
            <a:xfrm>
              <a:off x="-40229" y="3996917"/>
              <a:ext cx="2088993" cy="697627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b="1" noProof="1">
                  <a:solidFill>
                    <a:srgbClr val="7030A0"/>
                  </a:solidFill>
                </a:rPr>
                <a:t>Gestión de Investigación, Desarrollo e Innovación</a:t>
              </a:r>
            </a:p>
          </p:txBody>
        </p:sp>
        <p:sp>
          <p:nvSpPr>
            <p:cNvPr id="52" name="Rectangle 86">
              <a:extLst>
                <a:ext uri="{FF2B5EF4-FFF2-40B4-BE49-F238E27FC236}">
                  <a16:creationId xmlns:a16="http://schemas.microsoft.com/office/drawing/2014/main" id="{C6B86168-70FE-4C1E-9F82-B99509AF02DE}"/>
                </a:ext>
              </a:extLst>
            </p:cNvPr>
            <p:cNvSpPr/>
            <p:nvPr/>
          </p:nvSpPr>
          <p:spPr>
            <a:xfrm>
              <a:off x="-40229" y="4718043"/>
              <a:ext cx="2088993" cy="123170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Investigación de Epidemiología, Geomática, Bioestadística y Bioinformática (</a:t>
              </a:r>
              <a:r>
                <a:rPr lang="es-EC" sz="1200" spc="-5" dirty="0" err="1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EpiSIG</a:t>
              </a: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Investigación en Enfermedades Infecciosas y Vectoriales (CIREV).</a:t>
              </a:r>
            </a:p>
          </p:txBody>
        </p:sp>
      </p:grpSp>
      <p:sp>
        <p:nvSpPr>
          <p:cNvPr id="57" name="TextBox 91">
            <a:extLst>
              <a:ext uri="{FF2B5EF4-FFF2-40B4-BE49-F238E27FC236}">
                <a16:creationId xmlns:a16="http://schemas.microsoft.com/office/drawing/2014/main" id="{A2850D0B-E0A8-4BB8-8709-33FAF4BBA3D4}"/>
              </a:ext>
            </a:extLst>
          </p:cNvPr>
          <p:cNvSpPr txBox="1"/>
          <p:nvPr/>
        </p:nvSpPr>
        <p:spPr>
          <a:xfrm>
            <a:off x="7432934" y="4523091"/>
            <a:ext cx="4584896" cy="30777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n-US" b="1" noProof="1">
                <a:solidFill>
                  <a:srgbClr val="FF0000"/>
                </a:solidFill>
              </a:rPr>
              <a:t>Gestión Administrativa Financiera</a:t>
            </a:r>
          </a:p>
        </p:txBody>
      </p:sp>
      <p:grpSp>
        <p:nvGrpSpPr>
          <p:cNvPr id="76" name="Group 84">
            <a:extLst>
              <a:ext uri="{FF2B5EF4-FFF2-40B4-BE49-F238E27FC236}">
                <a16:creationId xmlns:a16="http://schemas.microsoft.com/office/drawing/2014/main" id="{C5305BC2-30DB-4637-ABB0-62AB7A457E2D}"/>
              </a:ext>
            </a:extLst>
          </p:cNvPr>
          <p:cNvGrpSpPr/>
          <p:nvPr/>
        </p:nvGrpSpPr>
        <p:grpSpPr>
          <a:xfrm>
            <a:off x="7511145" y="1720028"/>
            <a:ext cx="3572379" cy="847557"/>
            <a:chOff x="-99319" y="2368286"/>
            <a:chExt cx="2154649" cy="1130079"/>
          </a:xfrm>
        </p:grpSpPr>
        <p:sp>
          <p:nvSpPr>
            <p:cNvPr id="77" name="TextBox 85">
              <a:extLst>
                <a:ext uri="{FF2B5EF4-FFF2-40B4-BE49-F238E27FC236}">
                  <a16:creationId xmlns:a16="http://schemas.microsoft.com/office/drawing/2014/main" id="{0B8DD680-87A6-4C7F-8F24-8932969F01E1}"/>
                </a:ext>
              </a:extLst>
            </p:cNvPr>
            <p:cNvSpPr txBox="1"/>
            <p:nvPr/>
          </p:nvSpPr>
          <p:spPr>
            <a:xfrm>
              <a:off x="-99319" y="2368286"/>
              <a:ext cx="2088993" cy="41037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b="1" noProof="1">
                  <a:solidFill>
                    <a:srgbClr val="00B050"/>
                  </a:solidFill>
                </a:rPr>
                <a:t>Plataformas compartidas</a:t>
              </a:r>
            </a:p>
          </p:txBody>
        </p:sp>
        <p:sp>
          <p:nvSpPr>
            <p:cNvPr id="78" name="Rectangle 86">
              <a:extLst>
                <a:ext uri="{FF2B5EF4-FFF2-40B4-BE49-F238E27FC236}">
                  <a16:creationId xmlns:a16="http://schemas.microsoft.com/office/drawing/2014/main" id="{2A8DE999-2010-4761-8725-1AFA9639DEE6}"/>
                </a:ext>
              </a:extLst>
            </p:cNvPr>
            <p:cNvSpPr/>
            <p:nvPr/>
          </p:nvSpPr>
          <p:spPr>
            <a:xfrm>
              <a:off x="-33663" y="2832967"/>
              <a:ext cx="2088993" cy="66539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Bioterio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Medios de cultivo</a:t>
              </a:r>
              <a:endParaRPr lang="es-EC" sz="900" spc="-5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Elipse 80">
            <a:extLst>
              <a:ext uri="{FF2B5EF4-FFF2-40B4-BE49-F238E27FC236}">
                <a16:creationId xmlns:a16="http://schemas.microsoft.com/office/drawing/2014/main" id="{24A846A5-FEBB-4047-B883-73C3F3081270}"/>
              </a:ext>
            </a:extLst>
          </p:cNvPr>
          <p:cNvSpPr/>
          <p:nvPr/>
        </p:nvSpPr>
        <p:spPr>
          <a:xfrm>
            <a:off x="4876800" y="2792378"/>
            <a:ext cx="2329544" cy="1295400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b="1" dirty="0"/>
              <a:t>66 FUNCIONARIOS</a:t>
            </a:r>
          </a:p>
        </p:txBody>
      </p:sp>
    </p:spTree>
    <p:extLst>
      <p:ext uri="{BB962C8B-B14F-4D97-AF65-F5344CB8AC3E}">
        <p14:creationId xmlns:p14="http://schemas.microsoft.com/office/powerpoint/2010/main" val="19121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ECEDBD-1352-9EB9-B2CF-D33BF956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078" y="13175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035724" y="2611742"/>
            <a:ext cx="507580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Investigación, Desarrollo e Innovación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1898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7178</TotalTime>
  <Words>2825</Words>
  <Application>Microsoft Office PowerPoint</Application>
  <PresentationFormat>Panorámica</PresentationFormat>
  <Paragraphs>466</Paragraphs>
  <Slides>33</Slides>
  <Notes>32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Tema de Office</vt:lpstr>
      <vt:lpstr>Prism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Santi</cp:lastModifiedBy>
  <cp:revision>254</cp:revision>
  <dcterms:created xsi:type="dcterms:W3CDTF">2021-05-27T23:45:58Z</dcterms:created>
  <dcterms:modified xsi:type="dcterms:W3CDTF">2023-05-21T01:38:37Z</dcterms:modified>
</cp:coreProperties>
</file>