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8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sldIdLst>
    <p:sldId id="257" r:id="rId2"/>
    <p:sldId id="256" r:id="rId3"/>
    <p:sldId id="261" r:id="rId4"/>
    <p:sldId id="265" r:id="rId5"/>
    <p:sldId id="266" r:id="rId6"/>
    <p:sldId id="263" r:id="rId7"/>
    <p:sldId id="264" r:id="rId8"/>
    <p:sldId id="267" r:id="rId9"/>
    <p:sldId id="268" r:id="rId10"/>
    <p:sldId id="269" r:id="rId11"/>
    <p:sldId id="274" r:id="rId12"/>
    <p:sldId id="302" r:id="rId13"/>
    <p:sldId id="273" r:id="rId14"/>
    <p:sldId id="272" r:id="rId15"/>
    <p:sldId id="271" r:id="rId16"/>
    <p:sldId id="303" r:id="rId17"/>
    <p:sldId id="270" r:id="rId18"/>
    <p:sldId id="295" r:id="rId19"/>
    <p:sldId id="296" r:id="rId20"/>
    <p:sldId id="308" r:id="rId21"/>
    <p:sldId id="297" r:id="rId22"/>
    <p:sldId id="309" r:id="rId23"/>
    <p:sldId id="298" r:id="rId24"/>
    <p:sldId id="304" r:id="rId25"/>
    <p:sldId id="281" r:id="rId26"/>
    <p:sldId id="285" r:id="rId27"/>
    <p:sldId id="293" r:id="rId28"/>
    <p:sldId id="294" r:id="rId29"/>
    <p:sldId id="292" r:id="rId30"/>
    <p:sldId id="291" r:id="rId31"/>
    <p:sldId id="289" r:id="rId32"/>
    <p:sldId id="299" r:id="rId33"/>
    <p:sldId id="305" r:id="rId34"/>
    <p:sldId id="288" r:id="rId35"/>
    <p:sldId id="300" r:id="rId36"/>
    <p:sldId id="306" r:id="rId37"/>
    <p:sldId id="287" r:id="rId38"/>
    <p:sldId id="301" r:id="rId39"/>
    <p:sldId id="260" r:id="rId4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fsQybd2hes5qMfd625ajkgi9x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400"/>
    <a:srgbClr val="FFC600"/>
    <a:srgbClr val="2E2D91"/>
    <a:srgbClr val="2D2D8C"/>
    <a:srgbClr val="3D0845"/>
    <a:srgbClr val="4C3DA8"/>
    <a:srgbClr val="32266B"/>
    <a:srgbClr val="2CB5E0"/>
    <a:srgbClr val="287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/>
    <p:restoredTop sz="84554"/>
  </p:normalViewPr>
  <p:slideViewPr>
    <p:cSldViewPr snapToGrid="0">
      <p:cViewPr varScale="1">
        <p:scale>
          <a:sx n="59" d="100"/>
          <a:sy n="59" d="100"/>
        </p:scale>
        <p:origin x="78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gra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gra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grafic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400" b="0" i="0" u="none" strike="noStrike" baseline="0" dirty="0">
                <a:effectLst/>
              </a:rPr>
              <a:t>26 Eventos de Fomento y Transferencia del Conocimiento</a:t>
            </a:r>
            <a:endParaRPr lang="es-MX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D3-4C86-80A2-E36C2DCA74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D3-4C86-80A2-E36C2DCA74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D3-4C86-80A2-E36C2DCA74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D3-4C86-80A2-E36C2DCA740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6D3-4C86-80A2-E36C2DCA74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Capacitación</c:v>
                </c:pt>
                <c:pt idx="1">
                  <c:v>Charla </c:v>
                </c:pt>
                <c:pt idx="2">
                  <c:v>Conferencia</c:v>
                </c:pt>
                <c:pt idx="3">
                  <c:v>Curso Taller </c:v>
                </c:pt>
                <c:pt idx="4">
                  <c:v>Espacios de la Ciencia 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14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6D3-4C86-80A2-E36C2DCA7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546173887791034"/>
          <c:y val="0.31029644005255269"/>
          <c:w val="0.35888853244566649"/>
          <c:h val="0.432376607594360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C3-4D2C-99C7-5E7856F5C52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C3-4D2C-99C7-5E7856F5C52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C3-4D2C-99C7-5E7856F5C52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C3-4D2C-99C7-5E7856F5C52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CC3-4D2C-99C7-5E7856F5C52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CC3-4D2C-99C7-5E7856F5C52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CC3-4D2C-99C7-5E7856F5C52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CC3-4D2C-99C7-5E7856F5C52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CC3-4D2C-99C7-5E7856F5C5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Hoja1!$A$24:$A$32</c:f>
              <c:strCache>
                <c:ptCount val="9"/>
                <c:pt idx="0">
                  <c:v>CR Virus Exantemáticos, Gastroentéricos Y Transmitidos Por Vectores</c:v>
                </c:pt>
                <c:pt idx="1">
                  <c:v>CR Toxicología</c:v>
                </c:pt>
                <c:pt idx="2">
                  <c:v>CR Resistencia A Los Antimicrobianos</c:v>
                </c:pt>
                <c:pt idx="3">
                  <c:v>CR Parasitología Y Micología</c:v>
                </c:pt>
                <c:pt idx="4">
                  <c:v>CR Micobacterias</c:v>
                </c:pt>
                <c:pt idx="5">
                  <c:v>CR Inmunohematología e Infecciones Virales de Transmisión Sexual</c:v>
                </c:pt>
                <c:pt idx="6">
                  <c:v>CR Influenza y Otros Virus Respiratorios</c:v>
                </c:pt>
                <c:pt idx="7">
                  <c:v>CR Bacteriología</c:v>
                </c:pt>
                <c:pt idx="8">
                  <c:v>CR Zoonosis (cerrado el 16/07/2024)</c:v>
                </c:pt>
              </c:strCache>
            </c:strRef>
          </c:cat>
          <c:val>
            <c:numRef>
              <c:f>Hoja1!$B$24:$B$32</c:f>
              <c:numCache>
                <c:formatCode>General</c:formatCode>
                <c:ptCount val="9"/>
                <c:pt idx="0">
                  <c:v>998</c:v>
                </c:pt>
                <c:pt idx="1">
                  <c:v>0</c:v>
                </c:pt>
                <c:pt idx="2">
                  <c:v>233</c:v>
                </c:pt>
                <c:pt idx="3">
                  <c:v>1208</c:v>
                </c:pt>
                <c:pt idx="4">
                  <c:v>3912</c:v>
                </c:pt>
                <c:pt idx="5">
                  <c:v>219</c:v>
                </c:pt>
                <c:pt idx="6">
                  <c:v>17311</c:v>
                </c:pt>
                <c:pt idx="7">
                  <c:v>2736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CC3-4D2C-99C7-5E7856F5C5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4288096"/>
        <c:axId val="694286176"/>
      </c:barChart>
      <c:catAx>
        <c:axId val="69428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94286176"/>
        <c:crosses val="autoZero"/>
        <c:auto val="1"/>
        <c:lblAlgn val="ctr"/>
        <c:lblOffset val="100"/>
        <c:noMultiLvlLbl val="0"/>
      </c:catAx>
      <c:valAx>
        <c:axId val="69428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94288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A42-4EDF-BE30-D97151F016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A42-4EDF-BE30-D97151F016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A42-4EDF-BE30-D97151F016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A42-4EDF-BE30-D97151F016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A42-4EDF-BE30-D97151F016A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A42-4EDF-BE30-D97151F016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Hoja1!$A$46:$A$51</c:f>
              <c:strCache>
                <c:ptCount val="6"/>
                <c:pt idx="0">
                  <c:v>Resoluciones Administrativas elaboradas.</c:v>
                </c:pt>
                <c:pt idx="1">
                  <c:v>Elaboración de Criterios e Informes Jurídicos. </c:v>
                </c:pt>
                <c:pt idx="2">
                  <c:v>Revisión de proyectos de convenios/acuerdos de Colaboración interinstitucional científico-académico.</c:v>
                </c:pt>
                <c:pt idx="3">
                  <c:v>Contratos elaborados.</c:v>
                </c:pt>
                <c:pt idx="4">
                  <c:v>Actuaciones y gestiones en Procesos Judicial atendidos.</c:v>
                </c:pt>
                <c:pt idx="5">
                  <c:v>Revisión de actas de Entrega Recepción de contratación pública.</c:v>
                </c:pt>
              </c:strCache>
            </c:strRef>
          </c:cat>
          <c:val>
            <c:numRef>
              <c:f>Hoja1!$B$46:$B$51</c:f>
              <c:numCache>
                <c:formatCode>General</c:formatCode>
                <c:ptCount val="6"/>
                <c:pt idx="0">
                  <c:v>48</c:v>
                </c:pt>
                <c:pt idx="1">
                  <c:v>4</c:v>
                </c:pt>
                <c:pt idx="2">
                  <c:v>1</c:v>
                </c:pt>
                <c:pt idx="3">
                  <c:v>34</c:v>
                </c:pt>
                <c:pt idx="4">
                  <c:v>1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A42-4EDF-BE30-D97151F016A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legendEntry>
      <c:layout>
        <c:manualLayout>
          <c:xMode val="edge"/>
          <c:yMode val="edge"/>
          <c:x val="0.66363713910761157"/>
          <c:y val="0"/>
          <c:w val="0.33636286089238843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13293E-8E54-460C-8757-ACCCDE68D4A7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F435D82-192E-45B2-9E27-8B14E124B15C}">
      <dgm:prSet phldrT="[Texto]"/>
      <dgm:spPr/>
      <dgm:t>
        <a:bodyPr/>
        <a:lstStyle/>
        <a:p>
          <a:r>
            <a:rPr lang="es-EC" dirty="0"/>
            <a:t>El Instituto Nacional de Investigación en Salud Pública INSPI – “Dr. Leopoldo Izquieta Pérez” es la Institución ejecutora de la investigación, ciencia, tecnología e innovación en el área de salud humana, siendo el laboratorio de referencia nacional de la red pública de salud. Entre sus principales atribuciones y responsabilidades se describen las siguientes:</a:t>
          </a:r>
          <a:endParaRPr lang="es-MX" dirty="0"/>
        </a:p>
      </dgm:t>
    </dgm:pt>
    <dgm:pt modelId="{955B00B7-8939-4F29-A0BF-66B37C4177BA}" type="parTrans" cxnId="{D549D855-374D-4485-A10B-F1762F83F165}">
      <dgm:prSet/>
      <dgm:spPr/>
      <dgm:t>
        <a:bodyPr/>
        <a:lstStyle/>
        <a:p>
          <a:endParaRPr lang="es-MX"/>
        </a:p>
      </dgm:t>
    </dgm:pt>
    <dgm:pt modelId="{5C53F414-E069-4F14-825B-A81F0C44DDE8}" type="sibTrans" cxnId="{D549D855-374D-4485-A10B-F1762F83F165}">
      <dgm:prSet/>
      <dgm:spPr/>
      <dgm:t>
        <a:bodyPr/>
        <a:lstStyle/>
        <a:p>
          <a:endParaRPr lang="es-MX"/>
        </a:p>
      </dgm:t>
    </dgm:pt>
    <dgm:pt modelId="{8CB166D1-36F7-44D2-A1CC-F20D49F16C1D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dirty="0"/>
            <a:t>Ejecutar los proyectos de investigación, desarrollo tecnológico e innovación que la Autoridad Sanitaria y la Secretaría Nacional de Educación Superior, Ciencia y Tecnología hubieren aprobado.</a:t>
          </a:r>
          <a:endParaRPr lang="es-MX" dirty="0"/>
        </a:p>
      </dgm:t>
    </dgm:pt>
    <dgm:pt modelId="{21D3B98D-B3AB-421B-87B3-E4D75A79523D}" type="parTrans" cxnId="{24F3FD6B-3BFF-434C-83E5-1C102FAC98DF}">
      <dgm:prSet/>
      <dgm:spPr/>
      <dgm:t>
        <a:bodyPr/>
        <a:lstStyle/>
        <a:p>
          <a:endParaRPr lang="es-MX"/>
        </a:p>
      </dgm:t>
    </dgm:pt>
    <dgm:pt modelId="{071C487D-E56D-47BE-815F-6AB57C0A1875}" type="sibTrans" cxnId="{24F3FD6B-3BFF-434C-83E5-1C102FAC98DF}">
      <dgm:prSet/>
      <dgm:spPr/>
      <dgm:t>
        <a:bodyPr/>
        <a:lstStyle/>
        <a:p>
          <a:endParaRPr lang="es-MX"/>
        </a:p>
      </dgm:t>
    </dgm:pt>
    <dgm:pt modelId="{28FC9E4D-C944-47FF-B11D-07E7163E5DF9}">
      <dgm:prSet phldrT="[Texto]"/>
      <dgm:spPr/>
      <dgm:t>
        <a:bodyPr/>
        <a:lstStyle/>
        <a:p>
          <a:r>
            <a:rPr lang="es-EC" dirty="0"/>
            <a:t>Proveer de servicios de laboratorios especializados en salud, en función de las prioridades establecidas por la Autoridad Sanitaria Nacional</a:t>
          </a:r>
          <a:endParaRPr lang="es-MX" dirty="0"/>
        </a:p>
      </dgm:t>
    </dgm:pt>
    <dgm:pt modelId="{6AFE1805-5094-4195-BED3-93486770071F}" type="parTrans" cxnId="{B1CA9600-21B5-4C06-9572-91C775C1D242}">
      <dgm:prSet/>
      <dgm:spPr/>
      <dgm:t>
        <a:bodyPr/>
        <a:lstStyle/>
        <a:p>
          <a:endParaRPr lang="es-MX"/>
        </a:p>
      </dgm:t>
    </dgm:pt>
    <dgm:pt modelId="{2077576B-1185-4E57-8863-E439231C30A0}" type="sibTrans" cxnId="{B1CA9600-21B5-4C06-9572-91C775C1D242}">
      <dgm:prSet/>
      <dgm:spPr/>
      <dgm:t>
        <a:bodyPr/>
        <a:lstStyle/>
        <a:p>
          <a:endParaRPr lang="es-MX"/>
        </a:p>
      </dgm:t>
    </dgm:pt>
    <dgm:pt modelId="{B51AD738-5A4A-4E81-AE46-C864F429CF1E}">
      <dgm:prSet phldrT="[Texto]"/>
      <dgm:spPr/>
      <dgm:t>
        <a:bodyPr/>
        <a:lstStyle/>
        <a:p>
          <a:r>
            <a:rPr lang="es-EC" dirty="0"/>
            <a:t>La investigación y desarrollo de principios activos y producción y comercialización de biológicos y reactivos de diagnóstico, sin perjuicio de las acciones que puedan desarrollar los laboratorios y entidades privadas en este campo.</a:t>
          </a:r>
          <a:endParaRPr lang="es-MX" dirty="0"/>
        </a:p>
      </dgm:t>
    </dgm:pt>
    <dgm:pt modelId="{7D27E9AF-88CF-4944-A4ED-2ED05A334B2F}" type="parTrans" cxnId="{C9B090E8-D25A-45F0-88C8-AF5F3C35E584}">
      <dgm:prSet/>
      <dgm:spPr/>
      <dgm:t>
        <a:bodyPr/>
        <a:lstStyle/>
        <a:p>
          <a:endParaRPr lang="es-MX"/>
        </a:p>
      </dgm:t>
    </dgm:pt>
    <dgm:pt modelId="{0522A429-0D97-4824-905F-2DA383DA6476}" type="sibTrans" cxnId="{C9B090E8-D25A-45F0-88C8-AF5F3C35E584}">
      <dgm:prSet/>
      <dgm:spPr/>
      <dgm:t>
        <a:bodyPr/>
        <a:lstStyle/>
        <a:p>
          <a:endParaRPr lang="es-MX"/>
        </a:p>
      </dgm:t>
    </dgm:pt>
    <dgm:pt modelId="{1AD1456B-7B2B-433C-8F8D-45528BE33B22}" type="pres">
      <dgm:prSet presAssocID="{3213293E-8E54-460C-8757-ACCCDE68D4A7}" presName="composite" presStyleCnt="0">
        <dgm:presLayoutVars>
          <dgm:chMax val="1"/>
          <dgm:dir/>
          <dgm:resizeHandles val="exact"/>
        </dgm:presLayoutVars>
      </dgm:prSet>
      <dgm:spPr/>
    </dgm:pt>
    <dgm:pt modelId="{C1FA9E32-2C9A-47D5-A510-1D2E1A73E654}" type="pres">
      <dgm:prSet presAssocID="{2F435D82-192E-45B2-9E27-8B14E124B15C}" presName="roof" presStyleLbl="dkBgShp" presStyleIdx="0" presStyleCnt="2"/>
      <dgm:spPr/>
    </dgm:pt>
    <dgm:pt modelId="{CFFA8FA3-88BC-485D-9BFD-2BAF2646C280}" type="pres">
      <dgm:prSet presAssocID="{2F435D82-192E-45B2-9E27-8B14E124B15C}" presName="pillars" presStyleCnt="0"/>
      <dgm:spPr/>
    </dgm:pt>
    <dgm:pt modelId="{7C6A7EA1-2E2F-4629-ADA6-1C703FD08512}" type="pres">
      <dgm:prSet presAssocID="{2F435D82-192E-45B2-9E27-8B14E124B15C}" presName="pillar1" presStyleLbl="node1" presStyleIdx="0" presStyleCnt="3" custScaleX="60427" custScaleY="73846">
        <dgm:presLayoutVars>
          <dgm:bulletEnabled val="1"/>
        </dgm:presLayoutVars>
      </dgm:prSet>
      <dgm:spPr/>
    </dgm:pt>
    <dgm:pt modelId="{016719DE-8C82-4EEA-BA96-EA7AE8666E45}" type="pres">
      <dgm:prSet presAssocID="{28FC9E4D-C944-47FF-B11D-07E7163E5DF9}" presName="pillarX" presStyleLbl="node1" presStyleIdx="1" presStyleCnt="3" custScaleX="59936" custScaleY="73177">
        <dgm:presLayoutVars>
          <dgm:bulletEnabled val="1"/>
        </dgm:presLayoutVars>
      </dgm:prSet>
      <dgm:spPr/>
    </dgm:pt>
    <dgm:pt modelId="{5C09999C-DA8D-497E-9CF9-AB6B781726F1}" type="pres">
      <dgm:prSet presAssocID="{B51AD738-5A4A-4E81-AE46-C864F429CF1E}" presName="pillarX" presStyleLbl="node1" presStyleIdx="2" presStyleCnt="3" custScaleX="53369" custScaleY="73177">
        <dgm:presLayoutVars>
          <dgm:bulletEnabled val="1"/>
        </dgm:presLayoutVars>
      </dgm:prSet>
      <dgm:spPr/>
    </dgm:pt>
    <dgm:pt modelId="{008F8BAF-81CF-492E-BD80-B01D7514536D}" type="pres">
      <dgm:prSet presAssocID="{2F435D82-192E-45B2-9E27-8B14E124B15C}" presName="base" presStyleLbl="dkBgShp" presStyleIdx="1" presStyleCnt="2"/>
      <dgm:spPr/>
    </dgm:pt>
  </dgm:ptLst>
  <dgm:cxnLst>
    <dgm:cxn modelId="{B1CA9600-21B5-4C06-9572-91C775C1D242}" srcId="{2F435D82-192E-45B2-9E27-8B14E124B15C}" destId="{28FC9E4D-C944-47FF-B11D-07E7163E5DF9}" srcOrd="1" destOrd="0" parTransId="{6AFE1805-5094-4195-BED3-93486770071F}" sibTransId="{2077576B-1185-4E57-8863-E439231C30A0}"/>
    <dgm:cxn modelId="{1A6E0138-33AE-488D-93E1-6D618866DBA6}" type="presOf" srcId="{B51AD738-5A4A-4E81-AE46-C864F429CF1E}" destId="{5C09999C-DA8D-497E-9CF9-AB6B781726F1}" srcOrd="0" destOrd="0" presId="urn:microsoft.com/office/officeart/2005/8/layout/hList3"/>
    <dgm:cxn modelId="{3DD3F13E-7BF2-4E57-BB73-545873DDF6D8}" type="presOf" srcId="{8CB166D1-36F7-44D2-A1CC-F20D49F16C1D}" destId="{7C6A7EA1-2E2F-4629-ADA6-1C703FD08512}" srcOrd="0" destOrd="0" presId="urn:microsoft.com/office/officeart/2005/8/layout/hList3"/>
    <dgm:cxn modelId="{07E93840-3989-49E2-B899-0545D5BEC173}" type="presOf" srcId="{3213293E-8E54-460C-8757-ACCCDE68D4A7}" destId="{1AD1456B-7B2B-433C-8F8D-45528BE33B22}" srcOrd="0" destOrd="0" presId="urn:microsoft.com/office/officeart/2005/8/layout/hList3"/>
    <dgm:cxn modelId="{24F3FD6B-3BFF-434C-83E5-1C102FAC98DF}" srcId="{2F435D82-192E-45B2-9E27-8B14E124B15C}" destId="{8CB166D1-36F7-44D2-A1CC-F20D49F16C1D}" srcOrd="0" destOrd="0" parTransId="{21D3B98D-B3AB-421B-87B3-E4D75A79523D}" sibTransId="{071C487D-E56D-47BE-815F-6AB57C0A1875}"/>
    <dgm:cxn modelId="{2232BD51-DF1B-451F-BA1E-5599991DDBF3}" type="presOf" srcId="{2F435D82-192E-45B2-9E27-8B14E124B15C}" destId="{C1FA9E32-2C9A-47D5-A510-1D2E1A73E654}" srcOrd="0" destOrd="0" presId="urn:microsoft.com/office/officeart/2005/8/layout/hList3"/>
    <dgm:cxn modelId="{D549D855-374D-4485-A10B-F1762F83F165}" srcId="{3213293E-8E54-460C-8757-ACCCDE68D4A7}" destId="{2F435D82-192E-45B2-9E27-8B14E124B15C}" srcOrd="0" destOrd="0" parTransId="{955B00B7-8939-4F29-A0BF-66B37C4177BA}" sibTransId="{5C53F414-E069-4F14-825B-A81F0C44DDE8}"/>
    <dgm:cxn modelId="{89C149E3-124A-4445-8540-54E3459943CE}" type="presOf" srcId="{28FC9E4D-C944-47FF-B11D-07E7163E5DF9}" destId="{016719DE-8C82-4EEA-BA96-EA7AE8666E45}" srcOrd="0" destOrd="0" presId="urn:microsoft.com/office/officeart/2005/8/layout/hList3"/>
    <dgm:cxn modelId="{C9B090E8-D25A-45F0-88C8-AF5F3C35E584}" srcId="{2F435D82-192E-45B2-9E27-8B14E124B15C}" destId="{B51AD738-5A4A-4E81-AE46-C864F429CF1E}" srcOrd="2" destOrd="0" parTransId="{7D27E9AF-88CF-4944-A4ED-2ED05A334B2F}" sibTransId="{0522A429-0D97-4824-905F-2DA383DA6476}"/>
    <dgm:cxn modelId="{E9F1866D-3B90-46F5-B7CA-15AF4393AB56}" type="presParOf" srcId="{1AD1456B-7B2B-433C-8F8D-45528BE33B22}" destId="{C1FA9E32-2C9A-47D5-A510-1D2E1A73E654}" srcOrd="0" destOrd="0" presId="urn:microsoft.com/office/officeart/2005/8/layout/hList3"/>
    <dgm:cxn modelId="{734E9A72-A090-498D-8D79-7EC66F557AEF}" type="presParOf" srcId="{1AD1456B-7B2B-433C-8F8D-45528BE33B22}" destId="{CFFA8FA3-88BC-485D-9BFD-2BAF2646C280}" srcOrd="1" destOrd="0" presId="urn:microsoft.com/office/officeart/2005/8/layout/hList3"/>
    <dgm:cxn modelId="{53624F43-3319-4A80-A9FB-4CC49204981A}" type="presParOf" srcId="{CFFA8FA3-88BC-485D-9BFD-2BAF2646C280}" destId="{7C6A7EA1-2E2F-4629-ADA6-1C703FD08512}" srcOrd="0" destOrd="0" presId="urn:microsoft.com/office/officeart/2005/8/layout/hList3"/>
    <dgm:cxn modelId="{DBABF513-0BF2-4EAD-9808-710B12D04171}" type="presParOf" srcId="{CFFA8FA3-88BC-485D-9BFD-2BAF2646C280}" destId="{016719DE-8C82-4EEA-BA96-EA7AE8666E45}" srcOrd="1" destOrd="0" presId="urn:microsoft.com/office/officeart/2005/8/layout/hList3"/>
    <dgm:cxn modelId="{0974D27E-095A-4B5F-9DD8-CA1A916506FE}" type="presParOf" srcId="{CFFA8FA3-88BC-485D-9BFD-2BAF2646C280}" destId="{5C09999C-DA8D-497E-9CF9-AB6B781726F1}" srcOrd="2" destOrd="0" presId="urn:microsoft.com/office/officeart/2005/8/layout/hList3"/>
    <dgm:cxn modelId="{23BFC346-8C29-415D-8AD8-1E9C74497237}" type="presParOf" srcId="{1AD1456B-7B2B-433C-8F8D-45528BE33B22}" destId="{008F8BAF-81CF-492E-BD80-B01D751453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D1B5FB-1CC6-4D57-9A19-1D8CB4AA5A99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C81505B-5461-4690-8D1D-8365DAEA1686}">
      <dgm:prSet phldrT="[Texto]"/>
      <dgm:spPr/>
      <dgm:t>
        <a:bodyPr/>
        <a:lstStyle/>
        <a:p>
          <a:r>
            <a:rPr lang="es-MX" dirty="0"/>
            <a:t>Plataformas Compartidas</a:t>
          </a:r>
        </a:p>
      </dgm:t>
    </dgm:pt>
    <dgm:pt modelId="{2E860E3D-D973-4A43-A6D0-753E6CFDDBC3}" type="parTrans" cxnId="{27D1CBD0-1F28-43C8-8E7B-7227479E0FD6}">
      <dgm:prSet/>
      <dgm:spPr/>
      <dgm:t>
        <a:bodyPr/>
        <a:lstStyle/>
        <a:p>
          <a:endParaRPr lang="es-MX"/>
        </a:p>
      </dgm:t>
    </dgm:pt>
    <dgm:pt modelId="{648DBD6A-49F2-46E4-BDA2-E6ECB14AA364}" type="sibTrans" cxnId="{27D1CBD0-1F28-43C8-8E7B-7227479E0FD6}">
      <dgm:prSet/>
      <dgm:spPr/>
      <dgm:t>
        <a:bodyPr/>
        <a:lstStyle/>
        <a:p>
          <a:endParaRPr lang="es-MX"/>
        </a:p>
      </dgm:t>
    </dgm:pt>
    <dgm:pt modelId="{B7D22B2F-F3A8-4DCB-9969-A1CD05F10CFB}">
      <dgm:prSet phldrT="[Texto]"/>
      <dgm:spPr/>
      <dgm:t>
        <a:bodyPr/>
        <a:lstStyle/>
        <a:p>
          <a:r>
            <a:rPr lang="es-EC" dirty="0"/>
            <a:t>Recepción de Muestras</a:t>
          </a:r>
          <a:endParaRPr lang="es-MX" dirty="0"/>
        </a:p>
      </dgm:t>
    </dgm:pt>
    <dgm:pt modelId="{BD362723-7D11-4B85-BE0F-43FA9A8EEE4C}" type="parTrans" cxnId="{52B885C2-1581-4E08-8F6D-D7B74A79C73D}">
      <dgm:prSet/>
      <dgm:spPr/>
      <dgm:t>
        <a:bodyPr/>
        <a:lstStyle/>
        <a:p>
          <a:endParaRPr lang="es-MX"/>
        </a:p>
      </dgm:t>
    </dgm:pt>
    <dgm:pt modelId="{9597FB81-8913-4665-BA8C-A7054313EE54}" type="sibTrans" cxnId="{52B885C2-1581-4E08-8F6D-D7B74A79C73D}">
      <dgm:prSet/>
      <dgm:spPr/>
      <dgm:t>
        <a:bodyPr/>
        <a:lstStyle/>
        <a:p>
          <a:endParaRPr lang="es-MX"/>
        </a:p>
      </dgm:t>
    </dgm:pt>
    <dgm:pt modelId="{D524546B-4E9C-4CAF-829D-118D9C5C0D64}">
      <dgm:prSet phldrT="[Texto]"/>
      <dgm:spPr/>
      <dgm:t>
        <a:bodyPr/>
        <a:lstStyle/>
        <a:p>
          <a:r>
            <a:rPr lang="es-EC" dirty="0"/>
            <a:t>Manejo de Desechos y Esterilización</a:t>
          </a:r>
          <a:endParaRPr lang="es-MX" dirty="0"/>
        </a:p>
      </dgm:t>
    </dgm:pt>
    <dgm:pt modelId="{024FE062-CB2A-4C77-A4AF-96848D95D4A6}" type="parTrans" cxnId="{5037AE22-762E-4FA9-AE96-71569110A126}">
      <dgm:prSet/>
      <dgm:spPr/>
      <dgm:t>
        <a:bodyPr/>
        <a:lstStyle/>
        <a:p>
          <a:endParaRPr lang="es-MX"/>
        </a:p>
      </dgm:t>
    </dgm:pt>
    <dgm:pt modelId="{2BA6AE48-3B58-4798-858E-A43213B4FD14}" type="sibTrans" cxnId="{5037AE22-762E-4FA9-AE96-71569110A126}">
      <dgm:prSet/>
      <dgm:spPr/>
      <dgm:t>
        <a:bodyPr/>
        <a:lstStyle/>
        <a:p>
          <a:endParaRPr lang="es-MX"/>
        </a:p>
      </dgm:t>
    </dgm:pt>
    <dgm:pt modelId="{CCA69507-9C08-4C97-A85F-CBBE647D36A9}" type="pres">
      <dgm:prSet presAssocID="{42D1B5FB-1CC6-4D57-9A19-1D8CB4AA5A9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17B2F6-022A-4549-A302-987A6FF181B3}" type="pres">
      <dgm:prSet presAssocID="{3C81505B-5461-4690-8D1D-8365DAEA1686}" presName="root1" presStyleCnt="0"/>
      <dgm:spPr/>
    </dgm:pt>
    <dgm:pt modelId="{E7D59861-9629-4FEB-ACEE-BE0B704C92AE}" type="pres">
      <dgm:prSet presAssocID="{3C81505B-5461-4690-8D1D-8365DAEA1686}" presName="LevelOneTextNode" presStyleLbl="node0" presStyleIdx="0" presStyleCnt="1" custAng="5400000" custScaleX="59378" custScaleY="37479" custLinFactX="426895" custLinFactNeighborX="500000" custLinFactNeighborY="3239">
        <dgm:presLayoutVars>
          <dgm:chPref val="3"/>
        </dgm:presLayoutVars>
      </dgm:prSet>
      <dgm:spPr/>
    </dgm:pt>
    <dgm:pt modelId="{D41EE362-A904-422E-88EE-41F34CA1DC97}" type="pres">
      <dgm:prSet presAssocID="{3C81505B-5461-4690-8D1D-8365DAEA1686}" presName="level2hierChild" presStyleCnt="0"/>
      <dgm:spPr/>
    </dgm:pt>
    <dgm:pt modelId="{7A2A9FC5-2608-4CCF-8DCB-B61BBA3190AB}" type="pres">
      <dgm:prSet presAssocID="{BD362723-7D11-4B85-BE0F-43FA9A8EEE4C}" presName="conn2-1" presStyleLbl="parChTrans1D2" presStyleIdx="0" presStyleCnt="2"/>
      <dgm:spPr/>
    </dgm:pt>
    <dgm:pt modelId="{CABF08A8-9D04-4FFD-8BA3-C7109D4A74B4}" type="pres">
      <dgm:prSet presAssocID="{BD362723-7D11-4B85-BE0F-43FA9A8EEE4C}" presName="connTx" presStyleLbl="parChTrans1D2" presStyleIdx="0" presStyleCnt="2"/>
      <dgm:spPr/>
    </dgm:pt>
    <dgm:pt modelId="{71E0328D-54C1-4A90-AA01-AC18C58149AD}" type="pres">
      <dgm:prSet presAssocID="{B7D22B2F-F3A8-4DCB-9969-A1CD05F10CFB}" presName="root2" presStyleCnt="0"/>
      <dgm:spPr/>
    </dgm:pt>
    <dgm:pt modelId="{1A07648B-7DEA-4425-A77E-D3BB8B36D4EF}" type="pres">
      <dgm:prSet presAssocID="{B7D22B2F-F3A8-4DCB-9969-A1CD05F10CFB}" presName="LevelTwoTextNode" presStyleLbl="node2" presStyleIdx="0" presStyleCnt="2" custScaleX="94131" custLinFactNeighborX="-26008" custLinFactNeighborY="-80636">
        <dgm:presLayoutVars>
          <dgm:chPref val="3"/>
        </dgm:presLayoutVars>
      </dgm:prSet>
      <dgm:spPr/>
    </dgm:pt>
    <dgm:pt modelId="{A60C3D6F-22FF-4DA8-B019-6BD7ECDA9EAB}" type="pres">
      <dgm:prSet presAssocID="{B7D22B2F-F3A8-4DCB-9969-A1CD05F10CFB}" presName="level3hierChild" presStyleCnt="0"/>
      <dgm:spPr/>
    </dgm:pt>
    <dgm:pt modelId="{A8DBBCEE-5E7D-44DE-961F-804CF5E191D8}" type="pres">
      <dgm:prSet presAssocID="{024FE062-CB2A-4C77-A4AF-96848D95D4A6}" presName="conn2-1" presStyleLbl="parChTrans1D2" presStyleIdx="1" presStyleCnt="2"/>
      <dgm:spPr/>
    </dgm:pt>
    <dgm:pt modelId="{9074875B-3D82-4930-A996-485C0F70CE88}" type="pres">
      <dgm:prSet presAssocID="{024FE062-CB2A-4C77-A4AF-96848D95D4A6}" presName="connTx" presStyleLbl="parChTrans1D2" presStyleIdx="1" presStyleCnt="2"/>
      <dgm:spPr/>
    </dgm:pt>
    <dgm:pt modelId="{5D362086-A439-4A1A-B866-DE260D0538F5}" type="pres">
      <dgm:prSet presAssocID="{D524546B-4E9C-4CAF-829D-118D9C5C0D64}" presName="root2" presStyleCnt="0"/>
      <dgm:spPr/>
    </dgm:pt>
    <dgm:pt modelId="{E2F6B252-3CE3-4CD5-B43A-C74BB0552FBD}" type="pres">
      <dgm:prSet presAssocID="{D524546B-4E9C-4CAF-829D-118D9C5C0D64}" presName="LevelTwoTextNode" presStyleLbl="node2" presStyleIdx="1" presStyleCnt="2" custScaleX="93305" custLinFactY="6366" custLinFactNeighborX="-22888" custLinFactNeighborY="100000">
        <dgm:presLayoutVars>
          <dgm:chPref val="3"/>
        </dgm:presLayoutVars>
      </dgm:prSet>
      <dgm:spPr/>
    </dgm:pt>
    <dgm:pt modelId="{879146A5-70E9-47B6-995C-6D8148CF0A10}" type="pres">
      <dgm:prSet presAssocID="{D524546B-4E9C-4CAF-829D-118D9C5C0D64}" presName="level3hierChild" presStyleCnt="0"/>
      <dgm:spPr/>
    </dgm:pt>
  </dgm:ptLst>
  <dgm:cxnLst>
    <dgm:cxn modelId="{5037AE22-762E-4FA9-AE96-71569110A126}" srcId="{3C81505B-5461-4690-8D1D-8365DAEA1686}" destId="{D524546B-4E9C-4CAF-829D-118D9C5C0D64}" srcOrd="1" destOrd="0" parTransId="{024FE062-CB2A-4C77-A4AF-96848D95D4A6}" sibTransId="{2BA6AE48-3B58-4798-858E-A43213B4FD14}"/>
    <dgm:cxn modelId="{AB11996B-35DD-4AD3-851B-4743CDDC911D}" type="presOf" srcId="{BD362723-7D11-4B85-BE0F-43FA9A8EEE4C}" destId="{CABF08A8-9D04-4FFD-8BA3-C7109D4A74B4}" srcOrd="1" destOrd="0" presId="urn:microsoft.com/office/officeart/2008/layout/HorizontalMultiLevelHierarchy"/>
    <dgm:cxn modelId="{BE4E394C-C221-42AB-910F-FBC6788A1DCF}" type="presOf" srcId="{3C81505B-5461-4690-8D1D-8365DAEA1686}" destId="{E7D59861-9629-4FEB-ACEE-BE0B704C92AE}" srcOrd="0" destOrd="0" presId="urn:microsoft.com/office/officeart/2008/layout/HorizontalMultiLevelHierarchy"/>
    <dgm:cxn modelId="{1E056F51-FB71-4D4C-9D9F-63571C6D5E53}" type="presOf" srcId="{BD362723-7D11-4B85-BE0F-43FA9A8EEE4C}" destId="{7A2A9FC5-2608-4CCF-8DCB-B61BBA3190AB}" srcOrd="0" destOrd="0" presId="urn:microsoft.com/office/officeart/2008/layout/HorizontalMultiLevelHierarchy"/>
    <dgm:cxn modelId="{3C880284-96D6-46DC-A4DA-FDB26A55053F}" type="presOf" srcId="{42D1B5FB-1CC6-4D57-9A19-1D8CB4AA5A99}" destId="{CCA69507-9C08-4C97-A85F-CBBE647D36A9}" srcOrd="0" destOrd="0" presId="urn:microsoft.com/office/officeart/2008/layout/HorizontalMultiLevelHierarchy"/>
    <dgm:cxn modelId="{E8497194-49D4-4CA9-B591-FEA1D073D8BF}" type="presOf" srcId="{B7D22B2F-F3A8-4DCB-9969-A1CD05F10CFB}" destId="{1A07648B-7DEA-4425-A77E-D3BB8B36D4EF}" srcOrd="0" destOrd="0" presId="urn:microsoft.com/office/officeart/2008/layout/HorizontalMultiLevelHierarchy"/>
    <dgm:cxn modelId="{08C0D3A3-511C-4C1A-BB72-096EBB5A9A41}" type="presOf" srcId="{024FE062-CB2A-4C77-A4AF-96848D95D4A6}" destId="{A8DBBCEE-5E7D-44DE-961F-804CF5E191D8}" srcOrd="0" destOrd="0" presId="urn:microsoft.com/office/officeart/2008/layout/HorizontalMultiLevelHierarchy"/>
    <dgm:cxn modelId="{573FCAAD-A498-4987-B9EF-C9FDB4470FDC}" type="presOf" srcId="{024FE062-CB2A-4C77-A4AF-96848D95D4A6}" destId="{9074875B-3D82-4930-A996-485C0F70CE88}" srcOrd="1" destOrd="0" presId="urn:microsoft.com/office/officeart/2008/layout/HorizontalMultiLevelHierarchy"/>
    <dgm:cxn modelId="{52B885C2-1581-4E08-8F6D-D7B74A79C73D}" srcId="{3C81505B-5461-4690-8D1D-8365DAEA1686}" destId="{B7D22B2F-F3A8-4DCB-9969-A1CD05F10CFB}" srcOrd="0" destOrd="0" parTransId="{BD362723-7D11-4B85-BE0F-43FA9A8EEE4C}" sibTransId="{9597FB81-8913-4665-BA8C-A7054313EE54}"/>
    <dgm:cxn modelId="{27D1CBD0-1F28-43C8-8E7B-7227479E0FD6}" srcId="{42D1B5FB-1CC6-4D57-9A19-1D8CB4AA5A99}" destId="{3C81505B-5461-4690-8D1D-8365DAEA1686}" srcOrd="0" destOrd="0" parTransId="{2E860E3D-D973-4A43-A6D0-753E6CFDDBC3}" sibTransId="{648DBD6A-49F2-46E4-BDA2-E6ECB14AA364}"/>
    <dgm:cxn modelId="{12B7C5F4-DE2C-4F66-8F42-B9407C837EE9}" type="presOf" srcId="{D524546B-4E9C-4CAF-829D-118D9C5C0D64}" destId="{E2F6B252-3CE3-4CD5-B43A-C74BB0552FBD}" srcOrd="0" destOrd="0" presId="urn:microsoft.com/office/officeart/2008/layout/HorizontalMultiLevelHierarchy"/>
    <dgm:cxn modelId="{E80BFB68-7A85-4317-9D00-00763690A6B5}" type="presParOf" srcId="{CCA69507-9C08-4C97-A85F-CBBE647D36A9}" destId="{0E17B2F6-022A-4549-A302-987A6FF181B3}" srcOrd="0" destOrd="0" presId="urn:microsoft.com/office/officeart/2008/layout/HorizontalMultiLevelHierarchy"/>
    <dgm:cxn modelId="{F3495012-3888-4997-8A9E-C57459C53A4E}" type="presParOf" srcId="{0E17B2F6-022A-4549-A302-987A6FF181B3}" destId="{E7D59861-9629-4FEB-ACEE-BE0B704C92AE}" srcOrd="0" destOrd="0" presId="urn:microsoft.com/office/officeart/2008/layout/HorizontalMultiLevelHierarchy"/>
    <dgm:cxn modelId="{0D47FAEE-94F0-4117-AB51-18B54FDD8A68}" type="presParOf" srcId="{0E17B2F6-022A-4549-A302-987A6FF181B3}" destId="{D41EE362-A904-422E-88EE-41F34CA1DC97}" srcOrd="1" destOrd="0" presId="urn:microsoft.com/office/officeart/2008/layout/HorizontalMultiLevelHierarchy"/>
    <dgm:cxn modelId="{6140731B-0ABD-4FA4-8697-9CC75A5E772C}" type="presParOf" srcId="{D41EE362-A904-422E-88EE-41F34CA1DC97}" destId="{7A2A9FC5-2608-4CCF-8DCB-B61BBA3190AB}" srcOrd="0" destOrd="0" presId="urn:microsoft.com/office/officeart/2008/layout/HorizontalMultiLevelHierarchy"/>
    <dgm:cxn modelId="{CFA05318-2C0A-40B7-B41C-A6D6533B57F7}" type="presParOf" srcId="{7A2A9FC5-2608-4CCF-8DCB-B61BBA3190AB}" destId="{CABF08A8-9D04-4FFD-8BA3-C7109D4A74B4}" srcOrd="0" destOrd="0" presId="urn:microsoft.com/office/officeart/2008/layout/HorizontalMultiLevelHierarchy"/>
    <dgm:cxn modelId="{E947AB57-B798-4B9A-9002-E4EC414611B9}" type="presParOf" srcId="{D41EE362-A904-422E-88EE-41F34CA1DC97}" destId="{71E0328D-54C1-4A90-AA01-AC18C58149AD}" srcOrd="1" destOrd="0" presId="urn:microsoft.com/office/officeart/2008/layout/HorizontalMultiLevelHierarchy"/>
    <dgm:cxn modelId="{85971347-7312-4162-A890-85123D872845}" type="presParOf" srcId="{71E0328D-54C1-4A90-AA01-AC18C58149AD}" destId="{1A07648B-7DEA-4425-A77E-D3BB8B36D4EF}" srcOrd="0" destOrd="0" presId="urn:microsoft.com/office/officeart/2008/layout/HorizontalMultiLevelHierarchy"/>
    <dgm:cxn modelId="{4E503139-9201-4CDB-8E4C-5C3ECB93447C}" type="presParOf" srcId="{71E0328D-54C1-4A90-AA01-AC18C58149AD}" destId="{A60C3D6F-22FF-4DA8-B019-6BD7ECDA9EAB}" srcOrd="1" destOrd="0" presId="urn:microsoft.com/office/officeart/2008/layout/HorizontalMultiLevelHierarchy"/>
    <dgm:cxn modelId="{B9317685-D8AB-478E-91E7-3B8184D71C31}" type="presParOf" srcId="{D41EE362-A904-422E-88EE-41F34CA1DC97}" destId="{A8DBBCEE-5E7D-44DE-961F-804CF5E191D8}" srcOrd="2" destOrd="0" presId="urn:microsoft.com/office/officeart/2008/layout/HorizontalMultiLevelHierarchy"/>
    <dgm:cxn modelId="{4701047A-A835-47D5-B6A0-3837DC2F13BE}" type="presParOf" srcId="{A8DBBCEE-5E7D-44DE-961F-804CF5E191D8}" destId="{9074875B-3D82-4930-A996-485C0F70CE88}" srcOrd="0" destOrd="0" presId="urn:microsoft.com/office/officeart/2008/layout/HorizontalMultiLevelHierarchy"/>
    <dgm:cxn modelId="{4A852B85-1902-40B7-B13B-72C5AF07CE1D}" type="presParOf" srcId="{D41EE362-A904-422E-88EE-41F34CA1DC97}" destId="{5D362086-A439-4A1A-B866-DE260D0538F5}" srcOrd="3" destOrd="0" presId="urn:microsoft.com/office/officeart/2008/layout/HorizontalMultiLevelHierarchy"/>
    <dgm:cxn modelId="{649B120B-F135-4821-908E-BE4344D3BCFE}" type="presParOf" srcId="{5D362086-A439-4A1A-B866-DE260D0538F5}" destId="{E2F6B252-3CE3-4CD5-B43A-C74BB0552FBD}" srcOrd="0" destOrd="0" presId="urn:microsoft.com/office/officeart/2008/layout/HorizontalMultiLevelHierarchy"/>
    <dgm:cxn modelId="{BA22E12C-93C6-43FF-9422-255633394565}" type="presParOf" srcId="{5D362086-A439-4A1A-B866-DE260D0538F5}" destId="{879146A5-70E9-47B6-995C-6D8148CF0A1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F6F4E7F-8E58-4E5E-8351-E60B462FB2BA}" type="doc">
      <dgm:prSet loTypeId="urn:microsoft.com/office/officeart/2005/8/layout/lProcess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13C5C87-1CD0-46B9-BFB4-48F2E94FB7CB}">
      <dgm:prSet phldrT="[Texto]"/>
      <dgm:spPr/>
      <dgm:t>
        <a:bodyPr/>
        <a:lstStyle/>
        <a:p>
          <a:r>
            <a:rPr lang="es-EC" b="1" dirty="0"/>
            <a:t>CENTRO DE REFERENCIA</a:t>
          </a:r>
          <a:endParaRPr lang="es-MX" dirty="0"/>
        </a:p>
      </dgm:t>
    </dgm:pt>
    <dgm:pt modelId="{FA151778-6014-40C0-90F6-FFB7FEF5985D}" type="parTrans" cxnId="{1EA9BACD-3EDD-458C-9368-FC3719DB2B4C}">
      <dgm:prSet/>
      <dgm:spPr/>
      <dgm:t>
        <a:bodyPr/>
        <a:lstStyle/>
        <a:p>
          <a:endParaRPr lang="es-MX"/>
        </a:p>
      </dgm:t>
    </dgm:pt>
    <dgm:pt modelId="{2D899ADF-2903-4780-898F-1BB61498DBE0}" type="sibTrans" cxnId="{1EA9BACD-3EDD-458C-9368-FC3719DB2B4C}">
      <dgm:prSet/>
      <dgm:spPr/>
      <dgm:t>
        <a:bodyPr/>
        <a:lstStyle/>
        <a:p>
          <a:endParaRPr lang="es-MX"/>
        </a:p>
      </dgm:t>
    </dgm:pt>
    <dgm:pt modelId="{0CC0B464-635D-46A5-8996-03D04729CF31}">
      <dgm:prSet phldrT="[Texto]"/>
      <dgm:spPr/>
      <dgm:t>
        <a:bodyPr/>
        <a:lstStyle/>
        <a:p>
          <a:r>
            <a:rPr lang="es-EC" dirty="0"/>
            <a:t>Centro de Referencia de Resistencia a los Antimicrobianos</a:t>
          </a:r>
          <a:endParaRPr lang="es-MX" dirty="0"/>
        </a:p>
      </dgm:t>
    </dgm:pt>
    <dgm:pt modelId="{1D1EE323-5E11-4B66-826D-05866AE54CAB}" type="parTrans" cxnId="{FE949A51-7DF7-4BF3-AF2D-F83A199E3918}">
      <dgm:prSet/>
      <dgm:spPr/>
      <dgm:t>
        <a:bodyPr/>
        <a:lstStyle/>
        <a:p>
          <a:endParaRPr lang="es-MX"/>
        </a:p>
      </dgm:t>
    </dgm:pt>
    <dgm:pt modelId="{84D64CD0-6153-4DAE-842A-17B96E402B93}" type="sibTrans" cxnId="{FE949A51-7DF7-4BF3-AF2D-F83A199E3918}">
      <dgm:prSet/>
      <dgm:spPr/>
      <dgm:t>
        <a:bodyPr/>
        <a:lstStyle/>
        <a:p>
          <a:endParaRPr lang="es-MX"/>
        </a:p>
      </dgm:t>
    </dgm:pt>
    <dgm:pt modelId="{AF884FD4-3367-46A4-8611-D626D90F07F3}">
      <dgm:prSet phldrT="[Texto]"/>
      <dgm:spPr/>
      <dgm:t>
        <a:bodyPr/>
        <a:lstStyle/>
        <a:p>
          <a:r>
            <a:rPr lang="es-EC" dirty="0"/>
            <a:t>Centro de Referencia de Resistencia a los Antimicrobianos</a:t>
          </a:r>
          <a:endParaRPr lang="es-MX" dirty="0"/>
        </a:p>
      </dgm:t>
    </dgm:pt>
    <dgm:pt modelId="{C15941ED-82AA-4495-A301-BA3622A51E1F}" type="parTrans" cxnId="{38A0BB84-516C-4371-BEC3-5C2AD8E4612B}">
      <dgm:prSet/>
      <dgm:spPr/>
      <dgm:t>
        <a:bodyPr/>
        <a:lstStyle/>
        <a:p>
          <a:endParaRPr lang="es-MX"/>
        </a:p>
      </dgm:t>
    </dgm:pt>
    <dgm:pt modelId="{9ADD1710-2F70-47B5-A0E4-6D1E53E7DE96}" type="sibTrans" cxnId="{38A0BB84-516C-4371-BEC3-5C2AD8E4612B}">
      <dgm:prSet/>
      <dgm:spPr/>
      <dgm:t>
        <a:bodyPr/>
        <a:lstStyle/>
        <a:p>
          <a:endParaRPr lang="es-MX"/>
        </a:p>
      </dgm:t>
    </dgm:pt>
    <dgm:pt modelId="{9BFCA01C-D8CB-4B03-87A9-74EBF4257B6A}">
      <dgm:prSet phldrT="[Texto]"/>
      <dgm:spPr/>
      <dgm:t>
        <a:bodyPr/>
        <a:lstStyle/>
        <a:p>
          <a:r>
            <a:rPr lang="es-EC" b="1" dirty="0"/>
            <a:t>CANTIDAD</a:t>
          </a:r>
          <a:endParaRPr lang="es-MX" dirty="0"/>
        </a:p>
      </dgm:t>
    </dgm:pt>
    <dgm:pt modelId="{D8123ABB-231C-4700-8D9B-576DD5214598}" type="parTrans" cxnId="{2D788785-136A-4A88-B15F-3AC83569FE2A}">
      <dgm:prSet/>
      <dgm:spPr/>
      <dgm:t>
        <a:bodyPr/>
        <a:lstStyle/>
        <a:p>
          <a:endParaRPr lang="es-MX"/>
        </a:p>
      </dgm:t>
    </dgm:pt>
    <dgm:pt modelId="{7F0BE1C8-518B-4B7F-96C8-A49602B54772}" type="sibTrans" cxnId="{2D788785-136A-4A88-B15F-3AC83569FE2A}">
      <dgm:prSet/>
      <dgm:spPr/>
      <dgm:t>
        <a:bodyPr/>
        <a:lstStyle/>
        <a:p>
          <a:endParaRPr lang="es-MX"/>
        </a:p>
      </dgm:t>
    </dgm:pt>
    <dgm:pt modelId="{A5A121E8-D292-4931-81A0-5E87811BA132}">
      <dgm:prSet phldrT="[Texto]"/>
      <dgm:spPr/>
      <dgm:t>
        <a:bodyPr/>
        <a:lstStyle/>
        <a:p>
          <a:r>
            <a:rPr lang="es-EC" dirty="0"/>
            <a:t>Confirmación de enterobacterias, Pseudomonas </a:t>
          </a:r>
          <a:r>
            <a:rPr lang="es-EC" dirty="0" err="1"/>
            <a:t>Spp</a:t>
          </a:r>
          <a:r>
            <a:rPr lang="es-EC" dirty="0"/>
            <a:t> y </a:t>
          </a:r>
          <a:r>
            <a:rPr lang="es-EC" dirty="0" err="1"/>
            <a:t>Acinetobacter</a:t>
          </a:r>
          <a:r>
            <a:rPr lang="es-EC" dirty="0"/>
            <a:t> </a:t>
          </a:r>
          <a:r>
            <a:rPr lang="es-EC" dirty="0" err="1"/>
            <a:t>spp</a:t>
          </a:r>
          <a:r>
            <a:rPr lang="es-EC" dirty="0"/>
            <a:t>.  resistentes a los carbapenémicos/colistina </a:t>
          </a:r>
          <a:endParaRPr lang="es-MX" dirty="0"/>
        </a:p>
      </dgm:t>
    </dgm:pt>
    <dgm:pt modelId="{D509B201-9DF8-497E-AC02-639694ADC15C}" type="parTrans" cxnId="{EED15045-3247-47C6-AF47-032D4A2EDDA7}">
      <dgm:prSet/>
      <dgm:spPr/>
      <dgm:t>
        <a:bodyPr/>
        <a:lstStyle/>
        <a:p>
          <a:endParaRPr lang="es-MX"/>
        </a:p>
      </dgm:t>
    </dgm:pt>
    <dgm:pt modelId="{4FB9D063-61BE-485D-9CBD-98C5562E888F}" type="sibTrans" cxnId="{EED15045-3247-47C6-AF47-032D4A2EDDA7}">
      <dgm:prSet/>
      <dgm:spPr/>
      <dgm:t>
        <a:bodyPr/>
        <a:lstStyle/>
        <a:p>
          <a:endParaRPr lang="es-MX"/>
        </a:p>
      </dgm:t>
    </dgm:pt>
    <dgm:pt modelId="{3B7788DD-1BDC-4A87-AABF-5E8FF892B758}">
      <dgm:prSet phldrT="[Texto]"/>
      <dgm:spPr/>
      <dgm:t>
        <a:bodyPr/>
        <a:lstStyle/>
        <a:p>
          <a:r>
            <a:rPr lang="es-EC" dirty="0"/>
            <a:t>Confirmación de </a:t>
          </a:r>
          <a:r>
            <a:rPr lang="es-EC" dirty="0" err="1"/>
            <a:t>Staphylococcus</a:t>
          </a:r>
          <a:r>
            <a:rPr lang="es-EC" dirty="0"/>
            <a:t> </a:t>
          </a:r>
          <a:r>
            <a:rPr lang="es-EC" dirty="0" err="1"/>
            <a:t>Spp</a:t>
          </a:r>
          <a:r>
            <a:rPr lang="es-EC" dirty="0"/>
            <a:t>. y </a:t>
          </a:r>
          <a:r>
            <a:rPr lang="es-EC" dirty="0" err="1"/>
            <a:t>Enterococcus</a:t>
          </a:r>
          <a:r>
            <a:rPr lang="es-EC" dirty="0"/>
            <a:t> </a:t>
          </a:r>
          <a:r>
            <a:rPr lang="es-EC" dirty="0" err="1"/>
            <a:t>Spp</a:t>
          </a:r>
          <a:r>
            <a:rPr lang="es-EC" dirty="0"/>
            <a:t>. resistentes a vancomicina/</a:t>
          </a:r>
          <a:r>
            <a:rPr lang="es-EC" dirty="0" err="1"/>
            <a:t>linezolid</a:t>
          </a:r>
          <a:endParaRPr lang="es-MX" dirty="0"/>
        </a:p>
      </dgm:t>
    </dgm:pt>
    <dgm:pt modelId="{01EDB691-12E4-46A1-9A44-A9B854D82437}" type="parTrans" cxnId="{F9CC1D78-2A2F-4ED6-9044-73975D424C95}">
      <dgm:prSet/>
      <dgm:spPr/>
      <dgm:t>
        <a:bodyPr/>
        <a:lstStyle/>
        <a:p>
          <a:endParaRPr lang="es-MX"/>
        </a:p>
      </dgm:t>
    </dgm:pt>
    <dgm:pt modelId="{EDE19B60-6FB8-425B-9A18-7A535946721C}" type="sibTrans" cxnId="{F9CC1D78-2A2F-4ED6-9044-73975D424C95}">
      <dgm:prSet/>
      <dgm:spPr/>
      <dgm:t>
        <a:bodyPr/>
        <a:lstStyle/>
        <a:p>
          <a:endParaRPr lang="es-MX"/>
        </a:p>
      </dgm:t>
    </dgm:pt>
    <dgm:pt modelId="{28CC1A9B-EC8D-4E83-A4DB-53031BB3AE65}">
      <dgm:prSet phldrT="[Texto]"/>
      <dgm:spPr/>
      <dgm:t>
        <a:bodyPr/>
        <a:lstStyle/>
        <a:p>
          <a:r>
            <a:rPr lang="es-EC" b="1" dirty="0"/>
            <a:t>TÉCNICA IMPLEMENTADA</a:t>
          </a:r>
          <a:endParaRPr lang="es-MX" dirty="0"/>
        </a:p>
      </dgm:t>
    </dgm:pt>
    <dgm:pt modelId="{FC31E4E6-294A-459E-B2A7-AD79B744D217}" type="parTrans" cxnId="{591CFBD7-161A-4C48-BE5C-25597F43695D}">
      <dgm:prSet/>
      <dgm:spPr/>
      <dgm:t>
        <a:bodyPr/>
        <a:lstStyle/>
        <a:p>
          <a:endParaRPr lang="es-MX"/>
        </a:p>
      </dgm:t>
    </dgm:pt>
    <dgm:pt modelId="{EA30C45A-2E2A-4868-99DC-9A34F0DD9D4E}" type="sibTrans" cxnId="{591CFBD7-161A-4C48-BE5C-25597F43695D}">
      <dgm:prSet/>
      <dgm:spPr/>
      <dgm:t>
        <a:bodyPr/>
        <a:lstStyle/>
        <a:p>
          <a:endParaRPr lang="es-MX"/>
        </a:p>
      </dgm:t>
    </dgm:pt>
    <dgm:pt modelId="{35C04A9E-5B63-4C4C-9EAE-F17C2B97121E}">
      <dgm:prSet phldrT="[Texto]"/>
      <dgm:spPr/>
      <dgm:t>
        <a:bodyPr/>
        <a:lstStyle/>
        <a:p>
          <a:r>
            <a:rPr lang="es-EC" dirty="0"/>
            <a:t>Cultivo Identificación de </a:t>
          </a:r>
          <a:br>
            <a:rPr lang="es-EC" dirty="0"/>
          </a:br>
          <a:r>
            <a:rPr lang="es-EC" dirty="0"/>
            <a:t>género y especie </a:t>
          </a:r>
          <a:br>
            <a:rPr lang="es-EC" dirty="0"/>
          </a:br>
          <a:r>
            <a:rPr lang="es-EC" dirty="0"/>
            <a:t>Perfil de susceptibilidad</a:t>
          </a:r>
          <a:br>
            <a:rPr lang="es-EC" dirty="0"/>
          </a:br>
          <a:r>
            <a:rPr lang="es-EC" dirty="0"/>
            <a:t>PCR punto final : Panel de </a:t>
          </a:r>
          <a:r>
            <a:rPr lang="es-EC" dirty="0" err="1"/>
            <a:t>carbapenemasas</a:t>
          </a:r>
          <a:r>
            <a:rPr lang="es-EC" dirty="0"/>
            <a:t> (rutina) </a:t>
          </a:r>
          <a:endParaRPr lang="es-MX" dirty="0"/>
        </a:p>
      </dgm:t>
    </dgm:pt>
    <dgm:pt modelId="{0F47D029-E4D1-4FC5-BA4D-B72DBED5B3F3}" type="parTrans" cxnId="{1F531C07-8D1D-46B5-B46C-EBE7F72E59EE}">
      <dgm:prSet/>
      <dgm:spPr/>
      <dgm:t>
        <a:bodyPr/>
        <a:lstStyle/>
        <a:p>
          <a:endParaRPr lang="es-MX"/>
        </a:p>
      </dgm:t>
    </dgm:pt>
    <dgm:pt modelId="{A1BF3C69-207A-477D-8814-1B47D35DC49D}" type="sibTrans" cxnId="{1F531C07-8D1D-46B5-B46C-EBE7F72E59EE}">
      <dgm:prSet/>
      <dgm:spPr/>
      <dgm:t>
        <a:bodyPr/>
        <a:lstStyle/>
        <a:p>
          <a:endParaRPr lang="es-MX"/>
        </a:p>
      </dgm:t>
    </dgm:pt>
    <dgm:pt modelId="{289221A3-0E77-4CE9-BD7B-BFCAB6928E1D}">
      <dgm:prSet phldrT="[Texto]"/>
      <dgm:spPr/>
      <dgm:t>
        <a:bodyPr/>
        <a:lstStyle/>
        <a:p>
          <a:r>
            <a:rPr lang="es-EC" dirty="0"/>
            <a:t>Cultivo Identificación de </a:t>
          </a:r>
          <a:br>
            <a:rPr lang="es-EC" dirty="0"/>
          </a:br>
          <a:r>
            <a:rPr lang="es-EC" dirty="0"/>
            <a:t>género y especie </a:t>
          </a:r>
          <a:br>
            <a:rPr lang="es-EC" dirty="0"/>
          </a:br>
          <a:r>
            <a:rPr lang="es-EC" dirty="0"/>
            <a:t>Perfil de susceptibilidad </a:t>
          </a:r>
          <a:br>
            <a:rPr lang="es-EC" dirty="0"/>
          </a:br>
          <a:r>
            <a:rPr lang="es-EC" dirty="0"/>
            <a:t>(micro dilución) </a:t>
          </a:r>
          <a:br>
            <a:rPr lang="es-EC" dirty="0"/>
          </a:br>
          <a:r>
            <a:rPr lang="es-EC" dirty="0"/>
            <a:t>PCR punto final : Panel genes MEC, genes Van (A/B/C), </a:t>
          </a:r>
          <a:br>
            <a:rPr lang="es-EC" dirty="0"/>
          </a:br>
          <a:r>
            <a:rPr lang="es-EC" dirty="0"/>
            <a:t>genes </a:t>
          </a:r>
          <a:r>
            <a:rPr lang="es-EC" dirty="0" err="1"/>
            <a:t>optrA</a:t>
          </a:r>
          <a:r>
            <a:rPr lang="es-EC" dirty="0"/>
            <a:t>, </a:t>
          </a:r>
          <a:r>
            <a:rPr lang="es-EC" dirty="0" err="1"/>
            <a:t>cfr</a:t>
          </a:r>
          <a:r>
            <a:rPr lang="es-EC" dirty="0"/>
            <a:t>, </a:t>
          </a:r>
          <a:r>
            <a:rPr lang="es-EC" dirty="0" err="1"/>
            <a:t>poxtA</a:t>
          </a:r>
          <a:endParaRPr lang="es-MX" dirty="0"/>
        </a:p>
      </dgm:t>
    </dgm:pt>
    <dgm:pt modelId="{2D8A757C-66DF-4228-822B-BEDEA3FBAC3F}" type="parTrans" cxnId="{A0A4A84B-FD8C-46C7-8F36-63E3E3F26E0D}">
      <dgm:prSet/>
      <dgm:spPr/>
      <dgm:t>
        <a:bodyPr/>
        <a:lstStyle/>
        <a:p>
          <a:endParaRPr lang="es-MX"/>
        </a:p>
      </dgm:t>
    </dgm:pt>
    <dgm:pt modelId="{E5FA594C-8B41-48E2-BB40-B16FCA077CF8}" type="sibTrans" cxnId="{A0A4A84B-FD8C-46C7-8F36-63E3E3F26E0D}">
      <dgm:prSet/>
      <dgm:spPr/>
      <dgm:t>
        <a:bodyPr/>
        <a:lstStyle/>
        <a:p>
          <a:endParaRPr lang="es-MX"/>
        </a:p>
      </dgm:t>
    </dgm:pt>
    <dgm:pt modelId="{3C976EFA-2FE8-40E5-B3AE-D2A668D4CC7A}" type="pres">
      <dgm:prSet presAssocID="{0F6F4E7F-8E58-4E5E-8351-E60B462FB2BA}" presName="theList" presStyleCnt="0">
        <dgm:presLayoutVars>
          <dgm:dir/>
          <dgm:animLvl val="lvl"/>
          <dgm:resizeHandles val="exact"/>
        </dgm:presLayoutVars>
      </dgm:prSet>
      <dgm:spPr/>
    </dgm:pt>
    <dgm:pt modelId="{9CFB4650-612F-459F-B006-3259AFDDA61B}" type="pres">
      <dgm:prSet presAssocID="{D13C5C87-1CD0-46B9-BFB4-48F2E94FB7CB}" presName="compNode" presStyleCnt="0"/>
      <dgm:spPr/>
    </dgm:pt>
    <dgm:pt modelId="{61677C17-860E-49C1-919A-32797AC7B412}" type="pres">
      <dgm:prSet presAssocID="{D13C5C87-1CD0-46B9-BFB4-48F2E94FB7CB}" presName="aNode" presStyleLbl="bgShp" presStyleIdx="0" presStyleCnt="3"/>
      <dgm:spPr/>
    </dgm:pt>
    <dgm:pt modelId="{3D33BE78-CB34-4993-8917-82945DF0A4E6}" type="pres">
      <dgm:prSet presAssocID="{D13C5C87-1CD0-46B9-BFB4-48F2E94FB7CB}" presName="textNode" presStyleLbl="bgShp" presStyleIdx="0" presStyleCnt="3"/>
      <dgm:spPr/>
    </dgm:pt>
    <dgm:pt modelId="{1362CFAC-81F9-4A12-A902-4DBA81B39D66}" type="pres">
      <dgm:prSet presAssocID="{D13C5C87-1CD0-46B9-BFB4-48F2E94FB7CB}" presName="compChildNode" presStyleCnt="0"/>
      <dgm:spPr/>
    </dgm:pt>
    <dgm:pt modelId="{FB94E95D-3936-4CDF-B42C-A4DAF96F3491}" type="pres">
      <dgm:prSet presAssocID="{D13C5C87-1CD0-46B9-BFB4-48F2E94FB7CB}" presName="theInnerList" presStyleCnt="0"/>
      <dgm:spPr/>
    </dgm:pt>
    <dgm:pt modelId="{F93B08C7-D1E2-4D7A-AF39-FCAB72FC8F07}" type="pres">
      <dgm:prSet presAssocID="{0CC0B464-635D-46A5-8996-03D04729CF31}" presName="childNode" presStyleLbl="node1" presStyleIdx="0" presStyleCnt="6">
        <dgm:presLayoutVars>
          <dgm:bulletEnabled val="1"/>
        </dgm:presLayoutVars>
      </dgm:prSet>
      <dgm:spPr/>
    </dgm:pt>
    <dgm:pt modelId="{A54DDAB4-EFF3-44BB-B57B-BAA56D8C0E8D}" type="pres">
      <dgm:prSet presAssocID="{0CC0B464-635D-46A5-8996-03D04729CF31}" presName="aSpace2" presStyleCnt="0"/>
      <dgm:spPr/>
    </dgm:pt>
    <dgm:pt modelId="{1E863198-C86D-4571-A324-52B1FE5724CC}" type="pres">
      <dgm:prSet presAssocID="{AF884FD4-3367-46A4-8611-D626D90F07F3}" presName="childNode" presStyleLbl="node1" presStyleIdx="1" presStyleCnt="6">
        <dgm:presLayoutVars>
          <dgm:bulletEnabled val="1"/>
        </dgm:presLayoutVars>
      </dgm:prSet>
      <dgm:spPr/>
    </dgm:pt>
    <dgm:pt modelId="{F8E4CFF0-29EB-4B86-A947-1C8A8A255DE5}" type="pres">
      <dgm:prSet presAssocID="{D13C5C87-1CD0-46B9-BFB4-48F2E94FB7CB}" presName="aSpace" presStyleCnt="0"/>
      <dgm:spPr/>
    </dgm:pt>
    <dgm:pt modelId="{7C5C20E6-F328-4B0A-84D5-73AE8094D002}" type="pres">
      <dgm:prSet presAssocID="{9BFCA01C-D8CB-4B03-87A9-74EBF4257B6A}" presName="compNode" presStyleCnt="0"/>
      <dgm:spPr/>
    </dgm:pt>
    <dgm:pt modelId="{4B5119F1-21E4-4188-B406-D97FC1241545}" type="pres">
      <dgm:prSet presAssocID="{9BFCA01C-D8CB-4B03-87A9-74EBF4257B6A}" presName="aNode" presStyleLbl="bgShp" presStyleIdx="1" presStyleCnt="3"/>
      <dgm:spPr/>
    </dgm:pt>
    <dgm:pt modelId="{F5EA6111-D37A-4C7D-82D2-F2C3233FEE25}" type="pres">
      <dgm:prSet presAssocID="{9BFCA01C-D8CB-4B03-87A9-74EBF4257B6A}" presName="textNode" presStyleLbl="bgShp" presStyleIdx="1" presStyleCnt="3"/>
      <dgm:spPr/>
    </dgm:pt>
    <dgm:pt modelId="{7183572A-41D5-4CFF-A0F7-1868113FD3FC}" type="pres">
      <dgm:prSet presAssocID="{9BFCA01C-D8CB-4B03-87A9-74EBF4257B6A}" presName="compChildNode" presStyleCnt="0"/>
      <dgm:spPr/>
    </dgm:pt>
    <dgm:pt modelId="{8A3FBFBF-4971-44C1-B6B0-5D599B993050}" type="pres">
      <dgm:prSet presAssocID="{9BFCA01C-D8CB-4B03-87A9-74EBF4257B6A}" presName="theInnerList" presStyleCnt="0"/>
      <dgm:spPr/>
    </dgm:pt>
    <dgm:pt modelId="{713C40CC-55A0-4C7F-A895-B51F8C49D112}" type="pres">
      <dgm:prSet presAssocID="{A5A121E8-D292-4931-81A0-5E87811BA132}" presName="childNode" presStyleLbl="node1" presStyleIdx="2" presStyleCnt="6">
        <dgm:presLayoutVars>
          <dgm:bulletEnabled val="1"/>
        </dgm:presLayoutVars>
      </dgm:prSet>
      <dgm:spPr/>
    </dgm:pt>
    <dgm:pt modelId="{BEAF233C-0636-4B88-A93B-794DC26D897D}" type="pres">
      <dgm:prSet presAssocID="{A5A121E8-D292-4931-81A0-5E87811BA132}" presName="aSpace2" presStyleCnt="0"/>
      <dgm:spPr/>
    </dgm:pt>
    <dgm:pt modelId="{D25B9511-8773-4EC6-85B0-537E5D52F9E3}" type="pres">
      <dgm:prSet presAssocID="{3B7788DD-1BDC-4A87-AABF-5E8FF892B758}" presName="childNode" presStyleLbl="node1" presStyleIdx="3" presStyleCnt="6">
        <dgm:presLayoutVars>
          <dgm:bulletEnabled val="1"/>
        </dgm:presLayoutVars>
      </dgm:prSet>
      <dgm:spPr/>
    </dgm:pt>
    <dgm:pt modelId="{7EA46D5D-3A65-4D7D-8E56-7B5183664C64}" type="pres">
      <dgm:prSet presAssocID="{9BFCA01C-D8CB-4B03-87A9-74EBF4257B6A}" presName="aSpace" presStyleCnt="0"/>
      <dgm:spPr/>
    </dgm:pt>
    <dgm:pt modelId="{0B67FED1-7B25-47A4-90E3-10815D08CA2C}" type="pres">
      <dgm:prSet presAssocID="{28CC1A9B-EC8D-4E83-A4DB-53031BB3AE65}" presName="compNode" presStyleCnt="0"/>
      <dgm:spPr/>
    </dgm:pt>
    <dgm:pt modelId="{1881C8D1-3A22-45B7-89C2-4E88BA779568}" type="pres">
      <dgm:prSet presAssocID="{28CC1A9B-EC8D-4E83-A4DB-53031BB3AE65}" presName="aNode" presStyleLbl="bgShp" presStyleIdx="2" presStyleCnt="3" custLinFactNeighborX="24639" custLinFactNeighborY="-977"/>
      <dgm:spPr/>
    </dgm:pt>
    <dgm:pt modelId="{A47EA1E3-287D-418B-BA69-42B95A9ABE5F}" type="pres">
      <dgm:prSet presAssocID="{28CC1A9B-EC8D-4E83-A4DB-53031BB3AE65}" presName="textNode" presStyleLbl="bgShp" presStyleIdx="2" presStyleCnt="3"/>
      <dgm:spPr/>
    </dgm:pt>
    <dgm:pt modelId="{FB3E2EF2-5B82-46E3-9D4C-FE81F8B3A650}" type="pres">
      <dgm:prSet presAssocID="{28CC1A9B-EC8D-4E83-A4DB-53031BB3AE65}" presName="compChildNode" presStyleCnt="0"/>
      <dgm:spPr/>
    </dgm:pt>
    <dgm:pt modelId="{371CF483-0D0F-4F1C-93E2-67C24103800C}" type="pres">
      <dgm:prSet presAssocID="{28CC1A9B-EC8D-4E83-A4DB-53031BB3AE65}" presName="theInnerList" presStyleCnt="0"/>
      <dgm:spPr/>
    </dgm:pt>
    <dgm:pt modelId="{55ACED5F-1609-4AD7-B409-E4355967A7A0}" type="pres">
      <dgm:prSet presAssocID="{35C04A9E-5B63-4C4C-9EAE-F17C2B97121E}" presName="childNode" presStyleLbl="node1" presStyleIdx="4" presStyleCnt="6">
        <dgm:presLayoutVars>
          <dgm:bulletEnabled val="1"/>
        </dgm:presLayoutVars>
      </dgm:prSet>
      <dgm:spPr/>
    </dgm:pt>
    <dgm:pt modelId="{E3740103-AEFA-4842-ADD6-0D4E66F69C31}" type="pres">
      <dgm:prSet presAssocID="{35C04A9E-5B63-4C4C-9EAE-F17C2B97121E}" presName="aSpace2" presStyleCnt="0"/>
      <dgm:spPr/>
    </dgm:pt>
    <dgm:pt modelId="{B083148B-4C9E-4CB0-B65A-7C2854713E85}" type="pres">
      <dgm:prSet presAssocID="{289221A3-0E77-4CE9-BD7B-BFCAB6928E1D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1AF93D05-0842-4BA5-BD08-779DAFCB0572}" type="presOf" srcId="{9BFCA01C-D8CB-4B03-87A9-74EBF4257B6A}" destId="{4B5119F1-21E4-4188-B406-D97FC1241545}" srcOrd="0" destOrd="0" presId="urn:microsoft.com/office/officeart/2005/8/layout/lProcess2"/>
    <dgm:cxn modelId="{1F531C07-8D1D-46B5-B46C-EBE7F72E59EE}" srcId="{28CC1A9B-EC8D-4E83-A4DB-53031BB3AE65}" destId="{35C04A9E-5B63-4C4C-9EAE-F17C2B97121E}" srcOrd="0" destOrd="0" parTransId="{0F47D029-E4D1-4FC5-BA4D-B72DBED5B3F3}" sibTransId="{A1BF3C69-207A-477D-8814-1B47D35DC49D}"/>
    <dgm:cxn modelId="{67CAE509-93CF-4B21-B24B-0C549CE62528}" type="presOf" srcId="{289221A3-0E77-4CE9-BD7B-BFCAB6928E1D}" destId="{B083148B-4C9E-4CB0-B65A-7C2854713E85}" srcOrd="0" destOrd="0" presId="urn:microsoft.com/office/officeart/2005/8/layout/lProcess2"/>
    <dgm:cxn modelId="{109EFA11-0FCC-47D1-ACBD-4922845815C0}" type="presOf" srcId="{A5A121E8-D292-4931-81A0-5E87811BA132}" destId="{713C40CC-55A0-4C7F-A895-B51F8C49D112}" srcOrd="0" destOrd="0" presId="urn:microsoft.com/office/officeart/2005/8/layout/lProcess2"/>
    <dgm:cxn modelId="{C21EAC12-63B3-4F6B-BB48-6501A72C947F}" type="presOf" srcId="{0F6F4E7F-8E58-4E5E-8351-E60B462FB2BA}" destId="{3C976EFA-2FE8-40E5-B3AE-D2A668D4CC7A}" srcOrd="0" destOrd="0" presId="urn:microsoft.com/office/officeart/2005/8/layout/lProcess2"/>
    <dgm:cxn modelId="{530F8A18-832F-4946-B156-44542101A088}" type="presOf" srcId="{D13C5C87-1CD0-46B9-BFB4-48F2E94FB7CB}" destId="{3D33BE78-CB34-4993-8917-82945DF0A4E6}" srcOrd="1" destOrd="0" presId="urn:microsoft.com/office/officeart/2005/8/layout/lProcess2"/>
    <dgm:cxn modelId="{BD1E631E-E593-4B20-B469-7A5415DD55E6}" type="presOf" srcId="{9BFCA01C-D8CB-4B03-87A9-74EBF4257B6A}" destId="{F5EA6111-D37A-4C7D-82D2-F2C3233FEE25}" srcOrd="1" destOrd="0" presId="urn:microsoft.com/office/officeart/2005/8/layout/lProcess2"/>
    <dgm:cxn modelId="{EED15045-3247-47C6-AF47-032D4A2EDDA7}" srcId="{9BFCA01C-D8CB-4B03-87A9-74EBF4257B6A}" destId="{A5A121E8-D292-4931-81A0-5E87811BA132}" srcOrd="0" destOrd="0" parTransId="{D509B201-9DF8-497E-AC02-639694ADC15C}" sibTransId="{4FB9D063-61BE-485D-9CBD-98C5562E888F}"/>
    <dgm:cxn modelId="{9F42BB69-16EC-4C1F-A474-B158FB8A8648}" type="presOf" srcId="{28CC1A9B-EC8D-4E83-A4DB-53031BB3AE65}" destId="{A47EA1E3-287D-418B-BA69-42B95A9ABE5F}" srcOrd="1" destOrd="0" presId="urn:microsoft.com/office/officeart/2005/8/layout/lProcess2"/>
    <dgm:cxn modelId="{A0A4A84B-FD8C-46C7-8F36-63E3E3F26E0D}" srcId="{28CC1A9B-EC8D-4E83-A4DB-53031BB3AE65}" destId="{289221A3-0E77-4CE9-BD7B-BFCAB6928E1D}" srcOrd="1" destOrd="0" parTransId="{2D8A757C-66DF-4228-822B-BEDEA3FBAC3F}" sibTransId="{E5FA594C-8B41-48E2-BB40-B16FCA077CF8}"/>
    <dgm:cxn modelId="{FE949A51-7DF7-4BF3-AF2D-F83A199E3918}" srcId="{D13C5C87-1CD0-46B9-BFB4-48F2E94FB7CB}" destId="{0CC0B464-635D-46A5-8996-03D04729CF31}" srcOrd="0" destOrd="0" parTransId="{1D1EE323-5E11-4B66-826D-05866AE54CAB}" sibTransId="{84D64CD0-6153-4DAE-842A-17B96E402B93}"/>
    <dgm:cxn modelId="{0D95CF54-B6A0-4886-B37B-47DB7AD2488E}" type="presOf" srcId="{28CC1A9B-EC8D-4E83-A4DB-53031BB3AE65}" destId="{1881C8D1-3A22-45B7-89C2-4E88BA779568}" srcOrd="0" destOrd="0" presId="urn:microsoft.com/office/officeart/2005/8/layout/lProcess2"/>
    <dgm:cxn modelId="{F9CC1D78-2A2F-4ED6-9044-73975D424C95}" srcId="{9BFCA01C-D8CB-4B03-87A9-74EBF4257B6A}" destId="{3B7788DD-1BDC-4A87-AABF-5E8FF892B758}" srcOrd="1" destOrd="0" parTransId="{01EDB691-12E4-46A1-9A44-A9B854D82437}" sibTransId="{EDE19B60-6FB8-425B-9A18-7A535946721C}"/>
    <dgm:cxn modelId="{38A0BB84-516C-4371-BEC3-5C2AD8E4612B}" srcId="{D13C5C87-1CD0-46B9-BFB4-48F2E94FB7CB}" destId="{AF884FD4-3367-46A4-8611-D626D90F07F3}" srcOrd="1" destOrd="0" parTransId="{C15941ED-82AA-4495-A301-BA3622A51E1F}" sibTransId="{9ADD1710-2F70-47B5-A0E4-6D1E53E7DE96}"/>
    <dgm:cxn modelId="{2D788785-136A-4A88-B15F-3AC83569FE2A}" srcId="{0F6F4E7F-8E58-4E5E-8351-E60B462FB2BA}" destId="{9BFCA01C-D8CB-4B03-87A9-74EBF4257B6A}" srcOrd="1" destOrd="0" parTransId="{D8123ABB-231C-4700-8D9B-576DD5214598}" sibTransId="{7F0BE1C8-518B-4B7F-96C8-A49602B54772}"/>
    <dgm:cxn modelId="{2233AD8F-EC12-4B0C-8E21-CAE709AFA846}" type="presOf" srcId="{35C04A9E-5B63-4C4C-9EAE-F17C2B97121E}" destId="{55ACED5F-1609-4AD7-B409-E4355967A7A0}" srcOrd="0" destOrd="0" presId="urn:microsoft.com/office/officeart/2005/8/layout/lProcess2"/>
    <dgm:cxn modelId="{3C79DFC6-ABBC-4ECB-AF26-E4BD516FD9DF}" type="presOf" srcId="{3B7788DD-1BDC-4A87-AABF-5E8FF892B758}" destId="{D25B9511-8773-4EC6-85B0-537E5D52F9E3}" srcOrd="0" destOrd="0" presId="urn:microsoft.com/office/officeart/2005/8/layout/lProcess2"/>
    <dgm:cxn modelId="{1EA9BACD-3EDD-458C-9368-FC3719DB2B4C}" srcId="{0F6F4E7F-8E58-4E5E-8351-E60B462FB2BA}" destId="{D13C5C87-1CD0-46B9-BFB4-48F2E94FB7CB}" srcOrd="0" destOrd="0" parTransId="{FA151778-6014-40C0-90F6-FFB7FEF5985D}" sibTransId="{2D899ADF-2903-4780-898F-1BB61498DBE0}"/>
    <dgm:cxn modelId="{591CFBD7-161A-4C48-BE5C-25597F43695D}" srcId="{0F6F4E7F-8E58-4E5E-8351-E60B462FB2BA}" destId="{28CC1A9B-EC8D-4E83-A4DB-53031BB3AE65}" srcOrd="2" destOrd="0" parTransId="{FC31E4E6-294A-459E-B2A7-AD79B744D217}" sibTransId="{EA30C45A-2E2A-4868-99DC-9A34F0DD9D4E}"/>
    <dgm:cxn modelId="{826DA8E0-10B0-4975-BF04-39D27F8D4EB4}" type="presOf" srcId="{0CC0B464-635D-46A5-8996-03D04729CF31}" destId="{F93B08C7-D1E2-4D7A-AF39-FCAB72FC8F07}" srcOrd="0" destOrd="0" presId="urn:microsoft.com/office/officeart/2005/8/layout/lProcess2"/>
    <dgm:cxn modelId="{6DCBD5FA-EC88-441D-85FF-2B17EBFBEDE8}" type="presOf" srcId="{AF884FD4-3367-46A4-8611-D626D90F07F3}" destId="{1E863198-C86D-4571-A324-52B1FE5724CC}" srcOrd="0" destOrd="0" presId="urn:microsoft.com/office/officeart/2005/8/layout/lProcess2"/>
    <dgm:cxn modelId="{3C2516FE-EEF3-4D92-891F-AFD5C51541C4}" type="presOf" srcId="{D13C5C87-1CD0-46B9-BFB4-48F2E94FB7CB}" destId="{61677C17-860E-49C1-919A-32797AC7B412}" srcOrd="0" destOrd="0" presId="urn:microsoft.com/office/officeart/2005/8/layout/lProcess2"/>
    <dgm:cxn modelId="{D9520816-5FDC-41F8-BE98-91929564B55D}" type="presParOf" srcId="{3C976EFA-2FE8-40E5-B3AE-D2A668D4CC7A}" destId="{9CFB4650-612F-459F-B006-3259AFDDA61B}" srcOrd="0" destOrd="0" presId="urn:microsoft.com/office/officeart/2005/8/layout/lProcess2"/>
    <dgm:cxn modelId="{A99226D8-73DC-403E-968F-8DA830923257}" type="presParOf" srcId="{9CFB4650-612F-459F-B006-3259AFDDA61B}" destId="{61677C17-860E-49C1-919A-32797AC7B412}" srcOrd="0" destOrd="0" presId="urn:microsoft.com/office/officeart/2005/8/layout/lProcess2"/>
    <dgm:cxn modelId="{4FF9DDFC-1489-4F04-806B-7153155967D1}" type="presParOf" srcId="{9CFB4650-612F-459F-B006-3259AFDDA61B}" destId="{3D33BE78-CB34-4993-8917-82945DF0A4E6}" srcOrd="1" destOrd="0" presId="urn:microsoft.com/office/officeart/2005/8/layout/lProcess2"/>
    <dgm:cxn modelId="{4D15349A-3496-496C-9831-F51A8055CD18}" type="presParOf" srcId="{9CFB4650-612F-459F-B006-3259AFDDA61B}" destId="{1362CFAC-81F9-4A12-A902-4DBA81B39D66}" srcOrd="2" destOrd="0" presId="urn:microsoft.com/office/officeart/2005/8/layout/lProcess2"/>
    <dgm:cxn modelId="{A7C4CDB3-F224-405B-96ED-B9BBC8E3DA67}" type="presParOf" srcId="{1362CFAC-81F9-4A12-A902-4DBA81B39D66}" destId="{FB94E95D-3936-4CDF-B42C-A4DAF96F3491}" srcOrd="0" destOrd="0" presId="urn:microsoft.com/office/officeart/2005/8/layout/lProcess2"/>
    <dgm:cxn modelId="{6A6E8B12-B70E-4089-AD3C-6BCDB8080AA9}" type="presParOf" srcId="{FB94E95D-3936-4CDF-B42C-A4DAF96F3491}" destId="{F93B08C7-D1E2-4D7A-AF39-FCAB72FC8F07}" srcOrd="0" destOrd="0" presId="urn:microsoft.com/office/officeart/2005/8/layout/lProcess2"/>
    <dgm:cxn modelId="{492188D6-9044-4DD0-8C3C-DB1BB042676E}" type="presParOf" srcId="{FB94E95D-3936-4CDF-B42C-A4DAF96F3491}" destId="{A54DDAB4-EFF3-44BB-B57B-BAA56D8C0E8D}" srcOrd="1" destOrd="0" presId="urn:microsoft.com/office/officeart/2005/8/layout/lProcess2"/>
    <dgm:cxn modelId="{0DBB9E58-6787-4034-BF69-68E68617089A}" type="presParOf" srcId="{FB94E95D-3936-4CDF-B42C-A4DAF96F3491}" destId="{1E863198-C86D-4571-A324-52B1FE5724CC}" srcOrd="2" destOrd="0" presId="urn:microsoft.com/office/officeart/2005/8/layout/lProcess2"/>
    <dgm:cxn modelId="{A5181ED3-A5F6-479C-AB5F-2D85AEC33309}" type="presParOf" srcId="{3C976EFA-2FE8-40E5-B3AE-D2A668D4CC7A}" destId="{F8E4CFF0-29EB-4B86-A947-1C8A8A255DE5}" srcOrd="1" destOrd="0" presId="urn:microsoft.com/office/officeart/2005/8/layout/lProcess2"/>
    <dgm:cxn modelId="{79487DAF-FF17-47F3-A816-292DBA8A3950}" type="presParOf" srcId="{3C976EFA-2FE8-40E5-B3AE-D2A668D4CC7A}" destId="{7C5C20E6-F328-4B0A-84D5-73AE8094D002}" srcOrd="2" destOrd="0" presId="urn:microsoft.com/office/officeart/2005/8/layout/lProcess2"/>
    <dgm:cxn modelId="{C3278651-AAE2-489F-9B2A-D9DC8D9310EC}" type="presParOf" srcId="{7C5C20E6-F328-4B0A-84D5-73AE8094D002}" destId="{4B5119F1-21E4-4188-B406-D97FC1241545}" srcOrd="0" destOrd="0" presId="urn:microsoft.com/office/officeart/2005/8/layout/lProcess2"/>
    <dgm:cxn modelId="{256C1DA4-513E-4D92-85EA-D9072C38B1C6}" type="presParOf" srcId="{7C5C20E6-F328-4B0A-84D5-73AE8094D002}" destId="{F5EA6111-D37A-4C7D-82D2-F2C3233FEE25}" srcOrd="1" destOrd="0" presId="urn:microsoft.com/office/officeart/2005/8/layout/lProcess2"/>
    <dgm:cxn modelId="{42CDC1AB-9292-45B1-84E7-94425731109B}" type="presParOf" srcId="{7C5C20E6-F328-4B0A-84D5-73AE8094D002}" destId="{7183572A-41D5-4CFF-A0F7-1868113FD3FC}" srcOrd="2" destOrd="0" presId="urn:microsoft.com/office/officeart/2005/8/layout/lProcess2"/>
    <dgm:cxn modelId="{FF297103-E005-4D12-9213-8F25744DE3AF}" type="presParOf" srcId="{7183572A-41D5-4CFF-A0F7-1868113FD3FC}" destId="{8A3FBFBF-4971-44C1-B6B0-5D599B993050}" srcOrd="0" destOrd="0" presId="urn:microsoft.com/office/officeart/2005/8/layout/lProcess2"/>
    <dgm:cxn modelId="{4E036B1F-E574-4268-82E0-8CB13E45ECE6}" type="presParOf" srcId="{8A3FBFBF-4971-44C1-B6B0-5D599B993050}" destId="{713C40CC-55A0-4C7F-A895-B51F8C49D112}" srcOrd="0" destOrd="0" presId="urn:microsoft.com/office/officeart/2005/8/layout/lProcess2"/>
    <dgm:cxn modelId="{73FF0BB0-4C8F-4280-9D7F-C6FA07A3F752}" type="presParOf" srcId="{8A3FBFBF-4971-44C1-B6B0-5D599B993050}" destId="{BEAF233C-0636-4B88-A93B-794DC26D897D}" srcOrd="1" destOrd="0" presId="urn:microsoft.com/office/officeart/2005/8/layout/lProcess2"/>
    <dgm:cxn modelId="{04CA5626-F130-4261-AB2A-42562CD720FE}" type="presParOf" srcId="{8A3FBFBF-4971-44C1-B6B0-5D599B993050}" destId="{D25B9511-8773-4EC6-85B0-537E5D52F9E3}" srcOrd="2" destOrd="0" presId="urn:microsoft.com/office/officeart/2005/8/layout/lProcess2"/>
    <dgm:cxn modelId="{42E7AC19-D5C0-4BE9-8218-E7DC89C1A98E}" type="presParOf" srcId="{3C976EFA-2FE8-40E5-B3AE-D2A668D4CC7A}" destId="{7EA46D5D-3A65-4D7D-8E56-7B5183664C64}" srcOrd="3" destOrd="0" presId="urn:microsoft.com/office/officeart/2005/8/layout/lProcess2"/>
    <dgm:cxn modelId="{5778C33F-616A-4694-A5E1-71E0BBBAD99C}" type="presParOf" srcId="{3C976EFA-2FE8-40E5-B3AE-D2A668D4CC7A}" destId="{0B67FED1-7B25-47A4-90E3-10815D08CA2C}" srcOrd="4" destOrd="0" presId="urn:microsoft.com/office/officeart/2005/8/layout/lProcess2"/>
    <dgm:cxn modelId="{CD64DAEB-41C0-46D3-95C3-DBCF1AE5E36C}" type="presParOf" srcId="{0B67FED1-7B25-47A4-90E3-10815D08CA2C}" destId="{1881C8D1-3A22-45B7-89C2-4E88BA779568}" srcOrd="0" destOrd="0" presId="urn:microsoft.com/office/officeart/2005/8/layout/lProcess2"/>
    <dgm:cxn modelId="{EF11EBFD-BEC8-426E-85B6-86C85321846E}" type="presParOf" srcId="{0B67FED1-7B25-47A4-90E3-10815D08CA2C}" destId="{A47EA1E3-287D-418B-BA69-42B95A9ABE5F}" srcOrd="1" destOrd="0" presId="urn:microsoft.com/office/officeart/2005/8/layout/lProcess2"/>
    <dgm:cxn modelId="{B6A01D36-14F5-4068-97A1-8DC890D757AB}" type="presParOf" srcId="{0B67FED1-7B25-47A4-90E3-10815D08CA2C}" destId="{FB3E2EF2-5B82-46E3-9D4C-FE81F8B3A650}" srcOrd="2" destOrd="0" presId="urn:microsoft.com/office/officeart/2005/8/layout/lProcess2"/>
    <dgm:cxn modelId="{AD5B9FB4-993E-4D5B-A6BA-1F3F58B29643}" type="presParOf" srcId="{FB3E2EF2-5B82-46E3-9D4C-FE81F8B3A650}" destId="{371CF483-0D0F-4F1C-93E2-67C24103800C}" srcOrd="0" destOrd="0" presId="urn:microsoft.com/office/officeart/2005/8/layout/lProcess2"/>
    <dgm:cxn modelId="{EC57B347-824A-40F1-919E-4672E65B1D32}" type="presParOf" srcId="{371CF483-0D0F-4F1C-93E2-67C24103800C}" destId="{55ACED5F-1609-4AD7-B409-E4355967A7A0}" srcOrd="0" destOrd="0" presId="urn:microsoft.com/office/officeart/2005/8/layout/lProcess2"/>
    <dgm:cxn modelId="{587C9FD1-2D94-4A0C-9DC7-2CC898AD83B7}" type="presParOf" srcId="{371CF483-0D0F-4F1C-93E2-67C24103800C}" destId="{E3740103-AEFA-4842-ADD6-0D4E66F69C31}" srcOrd="1" destOrd="0" presId="urn:microsoft.com/office/officeart/2005/8/layout/lProcess2"/>
    <dgm:cxn modelId="{F4489BB2-91FE-4822-9724-7E332174D02F}" type="presParOf" srcId="{371CF483-0D0F-4F1C-93E2-67C24103800C}" destId="{B083148B-4C9E-4CB0-B65A-7C2854713E85}" srcOrd="2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C742EC3-BCF0-427E-AFFB-6735057AEF88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F13CCD51-A1BA-4D7E-891E-6DFD0C2DA340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dirty="0" err="1"/>
            <a:t>N°</a:t>
          </a:r>
          <a:r>
            <a:rPr lang="es-MX" dirty="0"/>
            <a:t>: 5105</a:t>
          </a:r>
        </a:p>
      </dgm:t>
    </dgm:pt>
    <dgm:pt modelId="{F61B8750-9A65-4147-91CC-E42A8CC3CA4B}" type="parTrans" cxnId="{72B89B26-A987-477F-B5F2-1508BE9605C2}">
      <dgm:prSet/>
      <dgm:spPr/>
      <dgm:t>
        <a:bodyPr/>
        <a:lstStyle/>
        <a:p>
          <a:endParaRPr lang="es-MX"/>
        </a:p>
      </dgm:t>
    </dgm:pt>
    <dgm:pt modelId="{2A086F47-34A2-46C4-9893-193E2BABC17B}" type="sibTrans" cxnId="{72B89B26-A987-477F-B5F2-1508BE9605C2}">
      <dgm:prSet/>
      <dgm:spPr/>
      <dgm:t>
        <a:bodyPr/>
        <a:lstStyle/>
        <a:p>
          <a:endParaRPr lang="es-MX"/>
        </a:p>
      </dgm:t>
    </dgm:pt>
    <dgm:pt modelId="{E8BEC191-14C7-4117-96BB-442BA60ADA5A}">
      <dgm:prSet phldrT="[Texto]" custT="1"/>
      <dgm:spPr/>
      <dgm:t>
        <a:bodyPr/>
        <a:lstStyle/>
        <a:p>
          <a:r>
            <a:rPr lang="es-MX" sz="1200" dirty="0"/>
            <a:t>Relectura de láminas para control de calidad indirecto de Tuberculosis como respuesta a las solicitudes de control de calidad indirecto.</a:t>
          </a:r>
        </a:p>
      </dgm:t>
    </dgm:pt>
    <dgm:pt modelId="{EBA3C57C-3704-4C80-86E7-EFADD993FC73}" type="parTrans" cxnId="{2609EA71-61C1-4BEB-A6E7-0B42CD1D69CC}">
      <dgm:prSet/>
      <dgm:spPr/>
      <dgm:t>
        <a:bodyPr/>
        <a:lstStyle/>
        <a:p>
          <a:endParaRPr lang="es-MX"/>
        </a:p>
      </dgm:t>
    </dgm:pt>
    <dgm:pt modelId="{B91AB352-C8CB-4DE4-916F-9E2FF4F85372}" type="sibTrans" cxnId="{2609EA71-61C1-4BEB-A6E7-0B42CD1D69CC}">
      <dgm:prSet/>
      <dgm:spPr/>
      <dgm:t>
        <a:bodyPr/>
        <a:lstStyle/>
        <a:p>
          <a:endParaRPr lang="es-MX"/>
        </a:p>
      </dgm:t>
    </dgm:pt>
    <dgm:pt modelId="{36A42BC7-6B18-4788-9E61-CECF8EBF5BBF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dirty="0" err="1"/>
            <a:t>N°</a:t>
          </a:r>
          <a:r>
            <a:rPr lang="es-MX" dirty="0"/>
            <a:t>: 25</a:t>
          </a:r>
        </a:p>
      </dgm:t>
    </dgm:pt>
    <dgm:pt modelId="{8685E2FC-FA8B-45EB-A5DF-CB87DFCDDBBA}" type="parTrans" cxnId="{F6EF2B89-62AF-494C-B98B-2695FA91FA94}">
      <dgm:prSet/>
      <dgm:spPr/>
      <dgm:t>
        <a:bodyPr/>
        <a:lstStyle/>
        <a:p>
          <a:endParaRPr lang="es-MX"/>
        </a:p>
      </dgm:t>
    </dgm:pt>
    <dgm:pt modelId="{FB8C440C-02C6-47D2-8046-79818130EE7C}" type="sibTrans" cxnId="{F6EF2B89-62AF-494C-B98B-2695FA91FA94}">
      <dgm:prSet/>
      <dgm:spPr/>
      <dgm:t>
        <a:bodyPr/>
        <a:lstStyle/>
        <a:p>
          <a:endParaRPr lang="es-MX"/>
        </a:p>
      </dgm:t>
    </dgm:pt>
    <dgm:pt modelId="{1D92BA10-6DC0-471F-80CA-11AEC5D93989}">
      <dgm:prSet phldrT="[Texto]" custT="1"/>
      <dgm:spPr/>
      <dgm:t>
        <a:bodyPr/>
        <a:lstStyle/>
        <a:p>
          <a:r>
            <a:rPr lang="es-MX" sz="1200" dirty="0"/>
            <a:t>Laboratorios del MSP evaluados mediante controles de calidad realizados por el Centro de Referencia de Micobacterias</a:t>
          </a:r>
          <a:r>
            <a:rPr lang="es-MX" sz="1000" dirty="0"/>
            <a:t>. </a:t>
          </a:r>
        </a:p>
      </dgm:t>
    </dgm:pt>
    <dgm:pt modelId="{CAEC65F1-7E73-45DA-A23C-03F7408BA9B3}" type="parTrans" cxnId="{05A60FFF-7CAC-4A18-8F33-15F854F8B0D6}">
      <dgm:prSet/>
      <dgm:spPr/>
      <dgm:t>
        <a:bodyPr/>
        <a:lstStyle/>
        <a:p>
          <a:endParaRPr lang="es-MX"/>
        </a:p>
      </dgm:t>
    </dgm:pt>
    <dgm:pt modelId="{C6BF73DB-DEFA-4A62-8BEA-A328AF76A8F3}" type="sibTrans" cxnId="{05A60FFF-7CAC-4A18-8F33-15F854F8B0D6}">
      <dgm:prSet/>
      <dgm:spPr/>
      <dgm:t>
        <a:bodyPr/>
        <a:lstStyle/>
        <a:p>
          <a:endParaRPr lang="es-MX"/>
        </a:p>
      </dgm:t>
    </dgm:pt>
    <dgm:pt modelId="{FEF89426-4FD4-4B02-B52E-8857F131948D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dirty="0" err="1"/>
            <a:t>N°</a:t>
          </a:r>
          <a:r>
            <a:rPr lang="es-MX" dirty="0"/>
            <a:t>: 3</a:t>
          </a:r>
        </a:p>
      </dgm:t>
    </dgm:pt>
    <dgm:pt modelId="{F615DB3C-176D-4D25-959C-4771CAD5CCC4}" type="parTrans" cxnId="{EB5021AA-A43F-4B4B-B83B-BD892FF95E9E}">
      <dgm:prSet/>
      <dgm:spPr/>
      <dgm:t>
        <a:bodyPr/>
        <a:lstStyle/>
        <a:p>
          <a:endParaRPr lang="es-MX"/>
        </a:p>
      </dgm:t>
    </dgm:pt>
    <dgm:pt modelId="{204EC429-09C1-4BC4-8144-0B0C31361221}" type="sibTrans" cxnId="{EB5021AA-A43F-4B4B-B83B-BD892FF95E9E}">
      <dgm:prSet/>
      <dgm:spPr/>
      <dgm:t>
        <a:bodyPr/>
        <a:lstStyle/>
        <a:p>
          <a:endParaRPr lang="es-MX"/>
        </a:p>
      </dgm:t>
    </dgm:pt>
    <dgm:pt modelId="{130871F4-1221-4DE5-A9EE-6C8564B3596C}">
      <dgm:prSet phldrT="[Texto]" custT="1"/>
      <dgm:spPr/>
      <dgm:t>
        <a:bodyPr/>
        <a:lstStyle/>
        <a:p>
          <a:r>
            <a:rPr lang="es-MX" sz="1000" dirty="0"/>
            <a:t> </a:t>
          </a:r>
          <a:r>
            <a:rPr lang="es-MX" sz="1200" dirty="0"/>
            <a:t>Laboratorios del MSP supervisados en el evento IRAG por el Centro de Referencia de Influenza</a:t>
          </a:r>
        </a:p>
      </dgm:t>
    </dgm:pt>
    <dgm:pt modelId="{8D931174-399E-4B0D-81D9-717F9B0CB0E2}" type="parTrans" cxnId="{36610E3D-8A5F-4853-A458-79CDC741A535}">
      <dgm:prSet/>
      <dgm:spPr/>
      <dgm:t>
        <a:bodyPr/>
        <a:lstStyle/>
        <a:p>
          <a:endParaRPr lang="es-MX"/>
        </a:p>
      </dgm:t>
    </dgm:pt>
    <dgm:pt modelId="{25E4F509-6969-4382-AA5E-E7C17566806B}" type="sibTrans" cxnId="{36610E3D-8A5F-4853-A458-79CDC741A535}">
      <dgm:prSet/>
      <dgm:spPr/>
      <dgm:t>
        <a:bodyPr/>
        <a:lstStyle/>
        <a:p>
          <a:endParaRPr lang="es-MX"/>
        </a:p>
      </dgm:t>
    </dgm:pt>
    <dgm:pt modelId="{E47A7FB6-DC0A-4E7C-B50D-335AC00D9F62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dirty="0" err="1"/>
            <a:t>N°</a:t>
          </a:r>
          <a:r>
            <a:rPr lang="es-MX" dirty="0"/>
            <a:t>: 6</a:t>
          </a:r>
        </a:p>
      </dgm:t>
    </dgm:pt>
    <dgm:pt modelId="{63D5D6E8-1EC4-472E-BCA6-0C9BAEAC2B81}" type="parTrans" cxnId="{75D6F511-EDA4-427D-9514-D2DF7727A42D}">
      <dgm:prSet/>
      <dgm:spPr/>
      <dgm:t>
        <a:bodyPr/>
        <a:lstStyle/>
        <a:p>
          <a:endParaRPr lang="es-MX"/>
        </a:p>
      </dgm:t>
    </dgm:pt>
    <dgm:pt modelId="{23B363BD-35E7-41D4-B9B7-65BF647AA8F0}" type="sibTrans" cxnId="{75D6F511-EDA4-427D-9514-D2DF7727A42D}">
      <dgm:prSet/>
      <dgm:spPr/>
      <dgm:t>
        <a:bodyPr/>
        <a:lstStyle/>
        <a:p>
          <a:endParaRPr lang="es-MX"/>
        </a:p>
      </dgm:t>
    </dgm:pt>
    <dgm:pt modelId="{E80F2092-C8F6-41E7-BD2A-4E244EC2D588}">
      <dgm:prSet phldrT="[Texto]"/>
      <dgm:spPr/>
      <dgm:t>
        <a:bodyPr/>
        <a:lstStyle/>
        <a:p>
          <a:r>
            <a:rPr lang="es-MX" dirty="0"/>
            <a:t> Centros de Referencias recibieron evaluación interna de calidad realizadas por la Sede Central, y estos son: Influenza y otros virus respiratorios y Parasitología y Micología.</a:t>
          </a:r>
        </a:p>
      </dgm:t>
    </dgm:pt>
    <dgm:pt modelId="{1E2D925F-7E7A-467F-B059-B5AAED28D126}" type="parTrans" cxnId="{73315F05-DAAC-46E2-BD05-7B474E5C0C30}">
      <dgm:prSet/>
      <dgm:spPr/>
      <dgm:t>
        <a:bodyPr/>
        <a:lstStyle/>
        <a:p>
          <a:endParaRPr lang="es-MX"/>
        </a:p>
      </dgm:t>
    </dgm:pt>
    <dgm:pt modelId="{59B4350D-5B62-4ED4-9425-B430D3ED6E1A}" type="sibTrans" cxnId="{73315F05-DAAC-46E2-BD05-7B474E5C0C30}">
      <dgm:prSet/>
      <dgm:spPr/>
      <dgm:t>
        <a:bodyPr/>
        <a:lstStyle/>
        <a:p>
          <a:endParaRPr lang="es-MX"/>
        </a:p>
      </dgm:t>
    </dgm:pt>
    <dgm:pt modelId="{F6D83FBF-61B6-4A4D-B196-99FF2CBC3188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dirty="0" err="1"/>
            <a:t>N°</a:t>
          </a:r>
          <a:r>
            <a:rPr lang="es-MX" dirty="0"/>
            <a:t>: 2</a:t>
          </a:r>
        </a:p>
      </dgm:t>
    </dgm:pt>
    <dgm:pt modelId="{F850739C-D5B0-4523-B7BF-4376251025C5}" type="parTrans" cxnId="{B4F1E1D6-B66B-466B-AFAC-8AE1532784D4}">
      <dgm:prSet/>
      <dgm:spPr/>
      <dgm:t>
        <a:bodyPr/>
        <a:lstStyle/>
        <a:p>
          <a:endParaRPr lang="es-MX"/>
        </a:p>
      </dgm:t>
    </dgm:pt>
    <dgm:pt modelId="{4A3CDC09-543C-4E81-B2FB-454C17422F7B}" type="sibTrans" cxnId="{B4F1E1D6-B66B-466B-AFAC-8AE1532784D4}">
      <dgm:prSet/>
      <dgm:spPr/>
      <dgm:t>
        <a:bodyPr/>
        <a:lstStyle/>
        <a:p>
          <a:endParaRPr lang="es-MX"/>
        </a:p>
      </dgm:t>
    </dgm:pt>
    <dgm:pt modelId="{76B62E29-B3D7-4582-A183-3A8368B4BD13}">
      <dgm:prSet phldrT="[Texto]" custT="1"/>
      <dgm:spPr/>
      <dgm:t>
        <a:bodyPr/>
        <a:lstStyle/>
        <a:p>
          <a:r>
            <a:rPr lang="es-MX" sz="1200" dirty="0"/>
            <a:t> Laboratorios del MSP supervisados por el Centro de Referencia de Micobacterias</a:t>
          </a:r>
        </a:p>
      </dgm:t>
    </dgm:pt>
    <dgm:pt modelId="{08E99F07-5752-4B6C-8F82-9B228ABE6640}" type="parTrans" cxnId="{77C5A6EE-BB64-49A1-81BD-367F2CFEB9FC}">
      <dgm:prSet/>
      <dgm:spPr/>
      <dgm:t>
        <a:bodyPr/>
        <a:lstStyle/>
        <a:p>
          <a:endParaRPr lang="es-MX"/>
        </a:p>
      </dgm:t>
    </dgm:pt>
    <dgm:pt modelId="{237EBA2F-4906-49A3-A0C6-292FA429FE52}" type="sibTrans" cxnId="{77C5A6EE-BB64-49A1-81BD-367F2CFEB9FC}">
      <dgm:prSet/>
      <dgm:spPr/>
      <dgm:t>
        <a:bodyPr/>
        <a:lstStyle/>
        <a:p>
          <a:endParaRPr lang="es-MX"/>
        </a:p>
      </dgm:t>
    </dgm:pt>
    <dgm:pt modelId="{F8F01E97-2C92-4D42-A34C-A0453B23ADB4}" type="pres">
      <dgm:prSet presAssocID="{BC742EC3-BCF0-427E-AFFB-6735057AEF88}" presName="Name0" presStyleCnt="0">
        <dgm:presLayoutVars>
          <dgm:chMax/>
          <dgm:chPref/>
          <dgm:dir/>
        </dgm:presLayoutVars>
      </dgm:prSet>
      <dgm:spPr/>
    </dgm:pt>
    <dgm:pt modelId="{96B5B66D-A0A7-417B-8F1E-BC13AFFC9E89}" type="pres">
      <dgm:prSet presAssocID="{F13CCD51-A1BA-4D7E-891E-6DFD0C2DA340}" presName="parenttextcomposite" presStyleCnt="0"/>
      <dgm:spPr/>
    </dgm:pt>
    <dgm:pt modelId="{4C92E4D4-3EEF-41F3-AD80-8A2BB0D4633B}" type="pres">
      <dgm:prSet presAssocID="{F13CCD51-A1BA-4D7E-891E-6DFD0C2DA340}" presName="parenttext" presStyleLbl="revTx" presStyleIdx="0" presStyleCnt="5" custScaleX="29638">
        <dgm:presLayoutVars>
          <dgm:chMax/>
          <dgm:chPref val="2"/>
          <dgm:bulletEnabled val="1"/>
        </dgm:presLayoutVars>
      </dgm:prSet>
      <dgm:spPr/>
    </dgm:pt>
    <dgm:pt modelId="{4075F802-1CB5-4C14-9E4B-62A79AC71ED5}" type="pres">
      <dgm:prSet presAssocID="{F13CCD51-A1BA-4D7E-891E-6DFD0C2DA340}" presName="composite" presStyleCnt="0"/>
      <dgm:spPr/>
    </dgm:pt>
    <dgm:pt modelId="{18A1E53F-20A8-4B78-B4C0-7A52C31C84A4}" type="pres">
      <dgm:prSet presAssocID="{F13CCD51-A1BA-4D7E-891E-6DFD0C2DA340}" presName="chevron1" presStyleLbl="alignNode1" presStyleIdx="0" presStyleCnt="35"/>
      <dgm:spPr/>
    </dgm:pt>
    <dgm:pt modelId="{85C6582E-E0F1-4D82-A8C8-EC270862EB8F}" type="pres">
      <dgm:prSet presAssocID="{F13CCD51-A1BA-4D7E-891E-6DFD0C2DA340}" presName="chevron2" presStyleLbl="alignNode1" presStyleIdx="1" presStyleCnt="35"/>
      <dgm:spPr/>
    </dgm:pt>
    <dgm:pt modelId="{10B01B7B-5DBF-4FEE-90F3-6ECC08B722B3}" type="pres">
      <dgm:prSet presAssocID="{F13CCD51-A1BA-4D7E-891E-6DFD0C2DA340}" presName="chevron3" presStyleLbl="alignNode1" presStyleIdx="2" presStyleCnt="35"/>
      <dgm:spPr/>
    </dgm:pt>
    <dgm:pt modelId="{B1477F31-2D35-4A1C-A266-CF3DAC163E88}" type="pres">
      <dgm:prSet presAssocID="{F13CCD51-A1BA-4D7E-891E-6DFD0C2DA340}" presName="chevron4" presStyleLbl="alignNode1" presStyleIdx="3" presStyleCnt="35"/>
      <dgm:spPr/>
    </dgm:pt>
    <dgm:pt modelId="{38D1ED93-4399-485F-9CD2-8F777691B38E}" type="pres">
      <dgm:prSet presAssocID="{F13CCD51-A1BA-4D7E-891E-6DFD0C2DA340}" presName="chevron5" presStyleLbl="alignNode1" presStyleIdx="4" presStyleCnt="35"/>
      <dgm:spPr/>
    </dgm:pt>
    <dgm:pt modelId="{D135F250-5136-40AD-91B3-58EF0EF2869F}" type="pres">
      <dgm:prSet presAssocID="{F13CCD51-A1BA-4D7E-891E-6DFD0C2DA340}" presName="chevron6" presStyleLbl="alignNode1" presStyleIdx="5" presStyleCnt="35"/>
      <dgm:spPr/>
    </dgm:pt>
    <dgm:pt modelId="{DEE58A4F-D3F5-4F21-9C0C-B77F9506E37F}" type="pres">
      <dgm:prSet presAssocID="{F13CCD51-A1BA-4D7E-891E-6DFD0C2DA340}" presName="chevron7" presStyleLbl="alignNode1" presStyleIdx="6" presStyleCnt="35"/>
      <dgm:spPr/>
    </dgm:pt>
    <dgm:pt modelId="{FEE0109E-39AA-4C17-A43A-E990195BA4AB}" type="pres">
      <dgm:prSet presAssocID="{F13CCD51-A1BA-4D7E-891E-6DFD0C2DA340}" presName="childtext" presStyleLbl="solidFgAcc1" presStyleIdx="0" presStyleCnt="5" custScaleX="246861">
        <dgm:presLayoutVars>
          <dgm:chMax/>
          <dgm:chPref val="0"/>
          <dgm:bulletEnabled val="1"/>
        </dgm:presLayoutVars>
      </dgm:prSet>
      <dgm:spPr/>
    </dgm:pt>
    <dgm:pt modelId="{6E3C45E7-3515-4CCF-819F-EF3C375A49DE}" type="pres">
      <dgm:prSet presAssocID="{2A086F47-34A2-46C4-9893-193E2BABC17B}" presName="sibTrans" presStyleCnt="0"/>
      <dgm:spPr/>
    </dgm:pt>
    <dgm:pt modelId="{9A725081-E2CF-4F4D-89EC-497EFF537106}" type="pres">
      <dgm:prSet presAssocID="{36A42BC7-6B18-4788-9E61-CECF8EBF5BBF}" presName="parenttextcomposite" presStyleCnt="0"/>
      <dgm:spPr/>
    </dgm:pt>
    <dgm:pt modelId="{097C6964-EC5D-4BCA-AB31-3E9D23613B25}" type="pres">
      <dgm:prSet presAssocID="{36A42BC7-6B18-4788-9E61-CECF8EBF5BBF}" presName="parenttext" presStyleLbl="revTx" presStyleIdx="1" presStyleCnt="5" custScaleX="29972">
        <dgm:presLayoutVars>
          <dgm:chMax/>
          <dgm:chPref val="2"/>
          <dgm:bulletEnabled val="1"/>
        </dgm:presLayoutVars>
      </dgm:prSet>
      <dgm:spPr/>
    </dgm:pt>
    <dgm:pt modelId="{7BD1EC9A-03E6-43C7-A93E-18E56C63C362}" type="pres">
      <dgm:prSet presAssocID="{36A42BC7-6B18-4788-9E61-CECF8EBF5BBF}" presName="composite" presStyleCnt="0"/>
      <dgm:spPr/>
    </dgm:pt>
    <dgm:pt modelId="{BB9BBCE5-0436-419F-936E-F39E7CB20F2F}" type="pres">
      <dgm:prSet presAssocID="{36A42BC7-6B18-4788-9E61-CECF8EBF5BBF}" presName="chevron1" presStyleLbl="alignNode1" presStyleIdx="7" presStyleCnt="35"/>
      <dgm:spPr/>
    </dgm:pt>
    <dgm:pt modelId="{0A90F473-FACF-44DD-B892-933AF76F324D}" type="pres">
      <dgm:prSet presAssocID="{36A42BC7-6B18-4788-9E61-CECF8EBF5BBF}" presName="chevron2" presStyleLbl="alignNode1" presStyleIdx="8" presStyleCnt="35"/>
      <dgm:spPr/>
    </dgm:pt>
    <dgm:pt modelId="{0892B39B-8045-468B-A356-37F4894F49F9}" type="pres">
      <dgm:prSet presAssocID="{36A42BC7-6B18-4788-9E61-CECF8EBF5BBF}" presName="chevron3" presStyleLbl="alignNode1" presStyleIdx="9" presStyleCnt="35"/>
      <dgm:spPr/>
    </dgm:pt>
    <dgm:pt modelId="{11F5AC35-EF08-4DFC-83BA-F3AAE7F8A325}" type="pres">
      <dgm:prSet presAssocID="{36A42BC7-6B18-4788-9E61-CECF8EBF5BBF}" presName="chevron4" presStyleLbl="alignNode1" presStyleIdx="10" presStyleCnt="35"/>
      <dgm:spPr/>
    </dgm:pt>
    <dgm:pt modelId="{6A8BEFC3-BE58-416A-A176-3AD1066525A1}" type="pres">
      <dgm:prSet presAssocID="{36A42BC7-6B18-4788-9E61-CECF8EBF5BBF}" presName="chevron5" presStyleLbl="alignNode1" presStyleIdx="11" presStyleCnt="35"/>
      <dgm:spPr/>
    </dgm:pt>
    <dgm:pt modelId="{A379D679-9077-4E08-9390-5860A63484D7}" type="pres">
      <dgm:prSet presAssocID="{36A42BC7-6B18-4788-9E61-CECF8EBF5BBF}" presName="chevron6" presStyleLbl="alignNode1" presStyleIdx="12" presStyleCnt="35"/>
      <dgm:spPr/>
    </dgm:pt>
    <dgm:pt modelId="{555AD9D8-B9F6-47F1-9A16-2A12FDF6CE34}" type="pres">
      <dgm:prSet presAssocID="{36A42BC7-6B18-4788-9E61-CECF8EBF5BBF}" presName="chevron7" presStyleLbl="alignNode1" presStyleIdx="13" presStyleCnt="35"/>
      <dgm:spPr/>
    </dgm:pt>
    <dgm:pt modelId="{37834172-2AF3-4825-A1C8-478D6879BA06}" type="pres">
      <dgm:prSet presAssocID="{36A42BC7-6B18-4788-9E61-CECF8EBF5BBF}" presName="childtext" presStyleLbl="solidFgAcc1" presStyleIdx="1" presStyleCnt="5" custScaleX="246436">
        <dgm:presLayoutVars>
          <dgm:chMax/>
          <dgm:chPref val="0"/>
          <dgm:bulletEnabled val="1"/>
        </dgm:presLayoutVars>
      </dgm:prSet>
      <dgm:spPr/>
    </dgm:pt>
    <dgm:pt modelId="{583A5F11-9D81-42DD-BBB8-B547F16C9179}" type="pres">
      <dgm:prSet presAssocID="{FB8C440C-02C6-47D2-8046-79818130EE7C}" presName="sibTrans" presStyleCnt="0"/>
      <dgm:spPr/>
    </dgm:pt>
    <dgm:pt modelId="{0881612F-1AFF-42B1-A5DD-0C606075FB31}" type="pres">
      <dgm:prSet presAssocID="{FEF89426-4FD4-4B02-B52E-8857F131948D}" presName="parenttextcomposite" presStyleCnt="0"/>
      <dgm:spPr/>
    </dgm:pt>
    <dgm:pt modelId="{A6F5AFF1-EE47-4F72-A673-1E42A245B00A}" type="pres">
      <dgm:prSet presAssocID="{FEF89426-4FD4-4B02-B52E-8857F131948D}" presName="parenttext" presStyleLbl="revTx" presStyleIdx="2" presStyleCnt="5" custScaleX="28328">
        <dgm:presLayoutVars>
          <dgm:chMax/>
          <dgm:chPref val="2"/>
          <dgm:bulletEnabled val="1"/>
        </dgm:presLayoutVars>
      </dgm:prSet>
      <dgm:spPr/>
    </dgm:pt>
    <dgm:pt modelId="{7509DA69-5E49-4303-B636-5FAA19B7CD34}" type="pres">
      <dgm:prSet presAssocID="{FEF89426-4FD4-4B02-B52E-8857F131948D}" presName="composite" presStyleCnt="0"/>
      <dgm:spPr/>
    </dgm:pt>
    <dgm:pt modelId="{21B7F911-AAC0-421B-8C7C-E372984E86A7}" type="pres">
      <dgm:prSet presAssocID="{FEF89426-4FD4-4B02-B52E-8857F131948D}" presName="chevron1" presStyleLbl="alignNode1" presStyleIdx="14" presStyleCnt="35"/>
      <dgm:spPr/>
    </dgm:pt>
    <dgm:pt modelId="{0D93CC77-7423-413E-A1E3-266DA7AEB917}" type="pres">
      <dgm:prSet presAssocID="{FEF89426-4FD4-4B02-B52E-8857F131948D}" presName="chevron2" presStyleLbl="alignNode1" presStyleIdx="15" presStyleCnt="35"/>
      <dgm:spPr/>
    </dgm:pt>
    <dgm:pt modelId="{2BF9C45C-2281-4186-BCFA-B24872CC7CC9}" type="pres">
      <dgm:prSet presAssocID="{FEF89426-4FD4-4B02-B52E-8857F131948D}" presName="chevron3" presStyleLbl="alignNode1" presStyleIdx="16" presStyleCnt="35"/>
      <dgm:spPr/>
    </dgm:pt>
    <dgm:pt modelId="{62D7DFF4-F4F2-44BF-9E3E-05C141F96215}" type="pres">
      <dgm:prSet presAssocID="{FEF89426-4FD4-4B02-B52E-8857F131948D}" presName="chevron4" presStyleLbl="alignNode1" presStyleIdx="17" presStyleCnt="35"/>
      <dgm:spPr/>
    </dgm:pt>
    <dgm:pt modelId="{B7296729-5C5F-4358-8659-931CC6B63470}" type="pres">
      <dgm:prSet presAssocID="{FEF89426-4FD4-4B02-B52E-8857F131948D}" presName="chevron5" presStyleLbl="alignNode1" presStyleIdx="18" presStyleCnt="35"/>
      <dgm:spPr/>
    </dgm:pt>
    <dgm:pt modelId="{36CE27C1-7EC2-4AA7-B8DE-416279236BA0}" type="pres">
      <dgm:prSet presAssocID="{FEF89426-4FD4-4B02-B52E-8857F131948D}" presName="chevron6" presStyleLbl="alignNode1" presStyleIdx="19" presStyleCnt="35"/>
      <dgm:spPr/>
    </dgm:pt>
    <dgm:pt modelId="{CB4AA318-415A-48A3-A195-74C0876F3FF2}" type="pres">
      <dgm:prSet presAssocID="{FEF89426-4FD4-4B02-B52E-8857F131948D}" presName="chevron7" presStyleLbl="alignNode1" presStyleIdx="20" presStyleCnt="35"/>
      <dgm:spPr/>
    </dgm:pt>
    <dgm:pt modelId="{8ECCDE7F-1394-4B40-9233-55162B3EE8A5}" type="pres">
      <dgm:prSet presAssocID="{FEF89426-4FD4-4B02-B52E-8857F131948D}" presName="childtext" presStyleLbl="solidFgAcc1" presStyleIdx="2" presStyleCnt="5" custScaleX="246286">
        <dgm:presLayoutVars>
          <dgm:chMax/>
          <dgm:chPref val="0"/>
          <dgm:bulletEnabled val="1"/>
        </dgm:presLayoutVars>
      </dgm:prSet>
      <dgm:spPr/>
    </dgm:pt>
    <dgm:pt modelId="{16C34123-5871-4BD0-BA2B-397DC069A3F5}" type="pres">
      <dgm:prSet presAssocID="{204EC429-09C1-4BC4-8144-0B0C31361221}" presName="sibTrans" presStyleCnt="0"/>
      <dgm:spPr/>
    </dgm:pt>
    <dgm:pt modelId="{53843E9C-4C39-4CA9-ABF9-6D4161C27A6B}" type="pres">
      <dgm:prSet presAssocID="{F6D83FBF-61B6-4A4D-B196-99FF2CBC3188}" presName="parenttextcomposite" presStyleCnt="0"/>
      <dgm:spPr/>
    </dgm:pt>
    <dgm:pt modelId="{D3FFA386-0D9B-4750-8E76-E3B209FAA0A8}" type="pres">
      <dgm:prSet presAssocID="{F6D83FBF-61B6-4A4D-B196-99FF2CBC3188}" presName="parenttext" presStyleLbl="revTx" presStyleIdx="3" presStyleCnt="5" custScaleX="28622">
        <dgm:presLayoutVars>
          <dgm:chMax/>
          <dgm:chPref val="2"/>
          <dgm:bulletEnabled val="1"/>
        </dgm:presLayoutVars>
      </dgm:prSet>
      <dgm:spPr/>
    </dgm:pt>
    <dgm:pt modelId="{01C1DF8B-6BF0-4975-A433-81350FFA061D}" type="pres">
      <dgm:prSet presAssocID="{F6D83FBF-61B6-4A4D-B196-99FF2CBC3188}" presName="composite" presStyleCnt="0"/>
      <dgm:spPr/>
    </dgm:pt>
    <dgm:pt modelId="{010492F7-6721-455B-B581-29F7A9DD235D}" type="pres">
      <dgm:prSet presAssocID="{F6D83FBF-61B6-4A4D-B196-99FF2CBC3188}" presName="chevron1" presStyleLbl="alignNode1" presStyleIdx="21" presStyleCnt="35"/>
      <dgm:spPr/>
    </dgm:pt>
    <dgm:pt modelId="{3A1301E7-2975-4095-940B-B4C90D678E2E}" type="pres">
      <dgm:prSet presAssocID="{F6D83FBF-61B6-4A4D-B196-99FF2CBC3188}" presName="chevron2" presStyleLbl="alignNode1" presStyleIdx="22" presStyleCnt="35"/>
      <dgm:spPr/>
    </dgm:pt>
    <dgm:pt modelId="{C6D12A88-A605-45D0-85E4-7CC4D64B13D5}" type="pres">
      <dgm:prSet presAssocID="{F6D83FBF-61B6-4A4D-B196-99FF2CBC3188}" presName="chevron3" presStyleLbl="alignNode1" presStyleIdx="23" presStyleCnt="35"/>
      <dgm:spPr/>
    </dgm:pt>
    <dgm:pt modelId="{A6F57002-7992-47C2-B872-9E1F35E87C61}" type="pres">
      <dgm:prSet presAssocID="{F6D83FBF-61B6-4A4D-B196-99FF2CBC3188}" presName="chevron4" presStyleLbl="alignNode1" presStyleIdx="24" presStyleCnt="35"/>
      <dgm:spPr/>
    </dgm:pt>
    <dgm:pt modelId="{1E03227F-3F8E-42F6-9AC4-98768FF18FC2}" type="pres">
      <dgm:prSet presAssocID="{F6D83FBF-61B6-4A4D-B196-99FF2CBC3188}" presName="chevron5" presStyleLbl="alignNode1" presStyleIdx="25" presStyleCnt="35"/>
      <dgm:spPr/>
    </dgm:pt>
    <dgm:pt modelId="{0A2A2F9D-4E73-432C-8235-699C58AE5B34}" type="pres">
      <dgm:prSet presAssocID="{F6D83FBF-61B6-4A4D-B196-99FF2CBC3188}" presName="chevron6" presStyleLbl="alignNode1" presStyleIdx="26" presStyleCnt="35"/>
      <dgm:spPr/>
    </dgm:pt>
    <dgm:pt modelId="{E81AB74D-81BC-49B4-A547-057324913BB6}" type="pres">
      <dgm:prSet presAssocID="{F6D83FBF-61B6-4A4D-B196-99FF2CBC3188}" presName="chevron7" presStyleLbl="alignNode1" presStyleIdx="27" presStyleCnt="35"/>
      <dgm:spPr/>
    </dgm:pt>
    <dgm:pt modelId="{BF87BF78-1695-4D63-AFB2-E27A2533E0A4}" type="pres">
      <dgm:prSet presAssocID="{F6D83FBF-61B6-4A4D-B196-99FF2CBC3188}" presName="childtext" presStyleLbl="solidFgAcc1" presStyleIdx="3" presStyleCnt="5" custScaleX="246174">
        <dgm:presLayoutVars>
          <dgm:chMax/>
          <dgm:chPref val="0"/>
          <dgm:bulletEnabled val="1"/>
        </dgm:presLayoutVars>
      </dgm:prSet>
      <dgm:spPr/>
    </dgm:pt>
    <dgm:pt modelId="{1C204471-B1AB-498D-8C9E-5D05AB4D2438}" type="pres">
      <dgm:prSet presAssocID="{4A3CDC09-543C-4E81-B2FB-454C17422F7B}" presName="sibTrans" presStyleCnt="0"/>
      <dgm:spPr/>
    </dgm:pt>
    <dgm:pt modelId="{F3FE53A3-B36A-43D2-B729-79CCD8C6CA8A}" type="pres">
      <dgm:prSet presAssocID="{E47A7FB6-DC0A-4E7C-B50D-335AC00D9F62}" presName="parenttextcomposite" presStyleCnt="0"/>
      <dgm:spPr/>
    </dgm:pt>
    <dgm:pt modelId="{3A524F0F-B1A4-4ABB-A0F5-7270F4DCD1A1}" type="pres">
      <dgm:prSet presAssocID="{E47A7FB6-DC0A-4E7C-B50D-335AC00D9F62}" presName="parenttext" presStyleLbl="revTx" presStyleIdx="4" presStyleCnt="5" custScaleX="28247">
        <dgm:presLayoutVars>
          <dgm:chMax/>
          <dgm:chPref val="2"/>
          <dgm:bulletEnabled val="1"/>
        </dgm:presLayoutVars>
      </dgm:prSet>
      <dgm:spPr/>
    </dgm:pt>
    <dgm:pt modelId="{26CFA580-3B6A-42F7-99F7-972BE7822BAE}" type="pres">
      <dgm:prSet presAssocID="{E47A7FB6-DC0A-4E7C-B50D-335AC00D9F62}" presName="composite" presStyleCnt="0"/>
      <dgm:spPr/>
    </dgm:pt>
    <dgm:pt modelId="{4F068032-9C00-4AC9-A13E-4CA5EC3C694F}" type="pres">
      <dgm:prSet presAssocID="{E47A7FB6-DC0A-4E7C-B50D-335AC00D9F62}" presName="chevron1" presStyleLbl="alignNode1" presStyleIdx="28" presStyleCnt="35"/>
      <dgm:spPr/>
    </dgm:pt>
    <dgm:pt modelId="{1618E474-9AF7-4867-B187-35B71528600B}" type="pres">
      <dgm:prSet presAssocID="{E47A7FB6-DC0A-4E7C-B50D-335AC00D9F62}" presName="chevron2" presStyleLbl="alignNode1" presStyleIdx="29" presStyleCnt="35"/>
      <dgm:spPr/>
    </dgm:pt>
    <dgm:pt modelId="{B5A3762E-21D6-45C6-8283-CD01FF908BBF}" type="pres">
      <dgm:prSet presAssocID="{E47A7FB6-DC0A-4E7C-B50D-335AC00D9F62}" presName="chevron3" presStyleLbl="alignNode1" presStyleIdx="30" presStyleCnt="35"/>
      <dgm:spPr/>
    </dgm:pt>
    <dgm:pt modelId="{2BA771D3-2180-40A3-9DD2-0C32A483BFEB}" type="pres">
      <dgm:prSet presAssocID="{E47A7FB6-DC0A-4E7C-B50D-335AC00D9F62}" presName="chevron4" presStyleLbl="alignNode1" presStyleIdx="31" presStyleCnt="35"/>
      <dgm:spPr/>
    </dgm:pt>
    <dgm:pt modelId="{DFCB6E60-4FA0-40AF-9B44-5F11275036E4}" type="pres">
      <dgm:prSet presAssocID="{E47A7FB6-DC0A-4E7C-B50D-335AC00D9F62}" presName="chevron5" presStyleLbl="alignNode1" presStyleIdx="32" presStyleCnt="35"/>
      <dgm:spPr/>
    </dgm:pt>
    <dgm:pt modelId="{39A38BA8-687B-4D15-B908-8CF97DF1925B}" type="pres">
      <dgm:prSet presAssocID="{E47A7FB6-DC0A-4E7C-B50D-335AC00D9F62}" presName="chevron6" presStyleLbl="alignNode1" presStyleIdx="33" presStyleCnt="35"/>
      <dgm:spPr/>
    </dgm:pt>
    <dgm:pt modelId="{B285E824-33F6-4CB2-8E86-45074904DCE1}" type="pres">
      <dgm:prSet presAssocID="{E47A7FB6-DC0A-4E7C-B50D-335AC00D9F62}" presName="chevron7" presStyleLbl="alignNode1" presStyleIdx="34" presStyleCnt="35"/>
      <dgm:spPr/>
    </dgm:pt>
    <dgm:pt modelId="{663401F8-1CEC-4DBC-AFBD-37DB12F44635}" type="pres">
      <dgm:prSet presAssocID="{E47A7FB6-DC0A-4E7C-B50D-335AC00D9F62}" presName="childtext" presStyleLbl="solidFgAcc1" presStyleIdx="4" presStyleCnt="5" custScaleX="247809">
        <dgm:presLayoutVars>
          <dgm:chMax/>
          <dgm:chPref val="0"/>
          <dgm:bulletEnabled val="1"/>
        </dgm:presLayoutVars>
      </dgm:prSet>
      <dgm:spPr/>
    </dgm:pt>
  </dgm:ptLst>
  <dgm:cxnLst>
    <dgm:cxn modelId="{73315F05-DAAC-46E2-BD05-7B474E5C0C30}" srcId="{E47A7FB6-DC0A-4E7C-B50D-335AC00D9F62}" destId="{E80F2092-C8F6-41E7-BD2A-4E244EC2D588}" srcOrd="0" destOrd="0" parTransId="{1E2D925F-7E7A-467F-B059-B5AAED28D126}" sibTransId="{59B4350D-5B62-4ED4-9425-B430D3ED6E1A}"/>
    <dgm:cxn modelId="{75D6F511-EDA4-427D-9514-D2DF7727A42D}" srcId="{BC742EC3-BCF0-427E-AFFB-6735057AEF88}" destId="{E47A7FB6-DC0A-4E7C-B50D-335AC00D9F62}" srcOrd="4" destOrd="0" parTransId="{63D5D6E8-1EC4-472E-BCA6-0C9BAEAC2B81}" sibTransId="{23B363BD-35E7-41D4-B9B7-65BF647AA8F0}"/>
    <dgm:cxn modelId="{CFA1C723-3CB5-4B92-BF80-5D8F75057A5D}" type="presOf" srcId="{76B62E29-B3D7-4582-A183-3A8368B4BD13}" destId="{BF87BF78-1695-4D63-AFB2-E27A2533E0A4}" srcOrd="0" destOrd="0" presId="urn:microsoft.com/office/officeart/2008/layout/VerticalAccentList"/>
    <dgm:cxn modelId="{006AEB23-7919-4584-8A05-429CB13A8146}" type="presOf" srcId="{E47A7FB6-DC0A-4E7C-B50D-335AC00D9F62}" destId="{3A524F0F-B1A4-4ABB-A0F5-7270F4DCD1A1}" srcOrd="0" destOrd="0" presId="urn:microsoft.com/office/officeart/2008/layout/VerticalAccentList"/>
    <dgm:cxn modelId="{72B89B26-A987-477F-B5F2-1508BE9605C2}" srcId="{BC742EC3-BCF0-427E-AFFB-6735057AEF88}" destId="{F13CCD51-A1BA-4D7E-891E-6DFD0C2DA340}" srcOrd="0" destOrd="0" parTransId="{F61B8750-9A65-4147-91CC-E42A8CC3CA4B}" sibTransId="{2A086F47-34A2-46C4-9893-193E2BABC17B}"/>
    <dgm:cxn modelId="{9E28982D-CED9-49AE-BD95-9750A3AF10B8}" type="presOf" srcId="{F6D83FBF-61B6-4A4D-B196-99FF2CBC3188}" destId="{D3FFA386-0D9B-4750-8E76-E3B209FAA0A8}" srcOrd="0" destOrd="0" presId="urn:microsoft.com/office/officeart/2008/layout/VerticalAccentList"/>
    <dgm:cxn modelId="{36610E3D-8A5F-4853-A458-79CDC741A535}" srcId="{FEF89426-4FD4-4B02-B52E-8857F131948D}" destId="{130871F4-1221-4DE5-A9EE-6C8564B3596C}" srcOrd="0" destOrd="0" parTransId="{8D931174-399E-4B0D-81D9-717F9B0CB0E2}" sibTransId="{25E4F509-6969-4382-AA5E-E7C17566806B}"/>
    <dgm:cxn modelId="{C715933E-8DDB-44D6-B1D1-31031362A8D4}" type="presOf" srcId="{E80F2092-C8F6-41E7-BD2A-4E244EC2D588}" destId="{663401F8-1CEC-4DBC-AFBD-37DB12F44635}" srcOrd="0" destOrd="0" presId="urn:microsoft.com/office/officeart/2008/layout/VerticalAccentList"/>
    <dgm:cxn modelId="{3A6D9267-E8F0-417B-9765-7C8E927E83D1}" type="presOf" srcId="{1D92BA10-6DC0-471F-80CA-11AEC5D93989}" destId="{37834172-2AF3-4825-A1C8-478D6879BA06}" srcOrd="0" destOrd="0" presId="urn:microsoft.com/office/officeart/2008/layout/VerticalAccentList"/>
    <dgm:cxn modelId="{2609EA71-61C1-4BEB-A6E7-0B42CD1D69CC}" srcId="{F13CCD51-A1BA-4D7E-891E-6DFD0C2DA340}" destId="{E8BEC191-14C7-4117-96BB-442BA60ADA5A}" srcOrd="0" destOrd="0" parTransId="{EBA3C57C-3704-4C80-86E7-EFADD993FC73}" sibTransId="{B91AB352-C8CB-4DE4-916F-9E2FF4F85372}"/>
    <dgm:cxn modelId="{DD759D53-B205-4133-A9C4-5C3A5666514F}" type="presOf" srcId="{BC742EC3-BCF0-427E-AFFB-6735057AEF88}" destId="{F8F01E97-2C92-4D42-A34C-A0453B23ADB4}" srcOrd="0" destOrd="0" presId="urn:microsoft.com/office/officeart/2008/layout/VerticalAccentList"/>
    <dgm:cxn modelId="{AD03AD56-8F19-401D-8BCD-410A3B166497}" type="presOf" srcId="{FEF89426-4FD4-4B02-B52E-8857F131948D}" destId="{A6F5AFF1-EE47-4F72-A673-1E42A245B00A}" srcOrd="0" destOrd="0" presId="urn:microsoft.com/office/officeart/2008/layout/VerticalAccentList"/>
    <dgm:cxn modelId="{F6EF2B89-62AF-494C-B98B-2695FA91FA94}" srcId="{BC742EC3-BCF0-427E-AFFB-6735057AEF88}" destId="{36A42BC7-6B18-4788-9E61-CECF8EBF5BBF}" srcOrd="1" destOrd="0" parTransId="{8685E2FC-FA8B-45EB-A5DF-CB87DFCDDBBA}" sibTransId="{FB8C440C-02C6-47D2-8046-79818130EE7C}"/>
    <dgm:cxn modelId="{EB5021AA-A43F-4B4B-B83B-BD892FF95E9E}" srcId="{BC742EC3-BCF0-427E-AFFB-6735057AEF88}" destId="{FEF89426-4FD4-4B02-B52E-8857F131948D}" srcOrd="2" destOrd="0" parTransId="{F615DB3C-176D-4D25-959C-4771CAD5CCC4}" sibTransId="{204EC429-09C1-4BC4-8144-0B0C31361221}"/>
    <dgm:cxn modelId="{83CA92B0-97C5-41FE-A203-2366BACCB412}" type="presOf" srcId="{F13CCD51-A1BA-4D7E-891E-6DFD0C2DA340}" destId="{4C92E4D4-3EEF-41F3-AD80-8A2BB0D4633B}" srcOrd="0" destOrd="0" presId="urn:microsoft.com/office/officeart/2008/layout/VerticalAccentList"/>
    <dgm:cxn modelId="{611215C2-8E47-499E-9A82-4F1536C12364}" type="presOf" srcId="{36A42BC7-6B18-4788-9E61-CECF8EBF5BBF}" destId="{097C6964-EC5D-4BCA-AB31-3E9D23613B25}" srcOrd="0" destOrd="0" presId="urn:microsoft.com/office/officeart/2008/layout/VerticalAccentList"/>
    <dgm:cxn modelId="{B4F1E1D6-B66B-466B-AFAC-8AE1532784D4}" srcId="{BC742EC3-BCF0-427E-AFFB-6735057AEF88}" destId="{F6D83FBF-61B6-4A4D-B196-99FF2CBC3188}" srcOrd="3" destOrd="0" parTransId="{F850739C-D5B0-4523-B7BF-4376251025C5}" sibTransId="{4A3CDC09-543C-4E81-B2FB-454C17422F7B}"/>
    <dgm:cxn modelId="{08413AE5-FB5A-45B0-9AE5-20A8EEA2AD16}" type="presOf" srcId="{E8BEC191-14C7-4117-96BB-442BA60ADA5A}" destId="{FEE0109E-39AA-4C17-A43A-E990195BA4AB}" srcOrd="0" destOrd="0" presId="urn:microsoft.com/office/officeart/2008/layout/VerticalAccentList"/>
    <dgm:cxn modelId="{24575CE9-92F4-4AC1-91B5-ECD9E09403E1}" type="presOf" srcId="{130871F4-1221-4DE5-A9EE-6C8564B3596C}" destId="{8ECCDE7F-1394-4B40-9233-55162B3EE8A5}" srcOrd="0" destOrd="0" presId="urn:microsoft.com/office/officeart/2008/layout/VerticalAccentList"/>
    <dgm:cxn modelId="{77C5A6EE-BB64-49A1-81BD-367F2CFEB9FC}" srcId="{F6D83FBF-61B6-4A4D-B196-99FF2CBC3188}" destId="{76B62E29-B3D7-4582-A183-3A8368B4BD13}" srcOrd="0" destOrd="0" parTransId="{08E99F07-5752-4B6C-8F82-9B228ABE6640}" sibTransId="{237EBA2F-4906-49A3-A0C6-292FA429FE52}"/>
    <dgm:cxn modelId="{05A60FFF-7CAC-4A18-8F33-15F854F8B0D6}" srcId="{36A42BC7-6B18-4788-9E61-CECF8EBF5BBF}" destId="{1D92BA10-6DC0-471F-80CA-11AEC5D93989}" srcOrd="0" destOrd="0" parTransId="{CAEC65F1-7E73-45DA-A23C-03F7408BA9B3}" sibTransId="{C6BF73DB-DEFA-4A62-8BEA-A328AF76A8F3}"/>
    <dgm:cxn modelId="{2769A80E-A3CD-485C-9591-72B079A0B247}" type="presParOf" srcId="{F8F01E97-2C92-4D42-A34C-A0453B23ADB4}" destId="{96B5B66D-A0A7-417B-8F1E-BC13AFFC9E89}" srcOrd="0" destOrd="0" presId="urn:microsoft.com/office/officeart/2008/layout/VerticalAccentList"/>
    <dgm:cxn modelId="{22767ABA-3965-4240-B298-D754FEBE2F8D}" type="presParOf" srcId="{96B5B66D-A0A7-417B-8F1E-BC13AFFC9E89}" destId="{4C92E4D4-3EEF-41F3-AD80-8A2BB0D4633B}" srcOrd="0" destOrd="0" presId="urn:microsoft.com/office/officeart/2008/layout/VerticalAccentList"/>
    <dgm:cxn modelId="{F18849EA-85E5-416A-BA1E-FFB58F673911}" type="presParOf" srcId="{F8F01E97-2C92-4D42-A34C-A0453B23ADB4}" destId="{4075F802-1CB5-4C14-9E4B-62A79AC71ED5}" srcOrd="1" destOrd="0" presId="urn:microsoft.com/office/officeart/2008/layout/VerticalAccentList"/>
    <dgm:cxn modelId="{8582B45C-57E2-4F1B-924E-25685DC896F7}" type="presParOf" srcId="{4075F802-1CB5-4C14-9E4B-62A79AC71ED5}" destId="{18A1E53F-20A8-4B78-B4C0-7A52C31C84A4}" srcOrd="0" destOrd="0" presId="urn:microsoft.com/office/officeart/2008/layout/VerticalAccentList"/>
    <dgm:cxn modelId="{DFF01769-46F3-4AE5-B6D7-538B91FFE8E8}" type="presParOf" srcId="{4075F802-1CB5-4C14-9E4B-62A79AC71ED5}" destId="{85C6582E-E0F1-4D82-A8C8-EC270862EB8F}" srcOrd="1" destOrd="0" presId="urn:microsoft.com/office/officeart/2008/layout/VerticalAccentList"/>
    <dgm:cxn modelId="{03BCAB65-9DDF-4FBC-9880-2F6117A93751}" type="presParOf" srcId="{4075F802-1CB5-4C14-9E4B-62A79AC71ED5}" destId="{10B01B7B-5DBF-4FEE-90F3-6ECC08B722B3}" srcOrd="2" destOrd="0" presId="urn:microsoft.com/office/officeart/2008/layout/VerticalAccentList"/>
    <dgm:cxn modelId="{420ADF4D-51F3-47D4-9052-74556D8E86B1}" type="presParOf" srcId="{4075F802-1CB5-4C14-9E4B-62A79AC71ED5}" destId="{B1477F31-2D35-4A1C-A266-CF3DAC163E88}" srcOrd="3" destOrd="0" presId="urn:microsoft.com/office/officeart/2008/layout/VerticalAccentList"/>
    <dgm:cxn modelId="{80FBCB27-2318-4B18-9D1A-1363AED66E7D}" type="presParOf" srcId="{4075F802-1CB5-4C14-9E4B-62A79AC71ED5}" destId="{38D1ED93-4399-485F-9CD2-8F777691B38E}" srcOrd="4" destOrd="0" presId="urn:microsoft.com/office/officeart/2008/layout/VerticalAccentList"/>
    <dgm:cxn modelId="{1E9A63B9-FB10-4AC8-B55E-551384B4121A}" type="presParOf" srcId="{4075F802-1CB5-4C14-9E4B-62A79AC71ED5}" destId="{D135F250-5136-40AD-91B3-58EF0EF2869F}" srcOrd="5" destOrd="0" presId="urn:microsoft.com/office/officeart/2008/layout/VerticalAccentList"/>
    <dgm:cxn modelId="{73BB8E12-9C95-46EB-A202-09EC5F6D4F5C}" type="presParOf" srcId="{4075F802-1CB5-4C14-9E4B-62A79AC71ED5}" destId="{DEE58A4F-D3F5-4F21-9C0C-B77F9506E37F}" srcOrd="6" destOrd="0" presId="urn:microsoft.com/office/officeart/2008/layout/VerticalAccentList"/>
    <dgm:cxn modelId="{5D067880-B299-4DA1-8259-DA2E168CDEC7}" type="presParOf" srcId="{4075F802-1CB5-4C14-9E4B-62A79AC71ED5}" destId="{FEE0109E-39AA-4C17-A43A-E990195BA4AB}" srcOrd="7" destOrd="0" presId="urn:microsoft.com/office/officeart/2008/layout/VerticalAccentList"/>
    <dgm:cxn modelId="{3FAC2A3A-4FFB-486A-897E-AEB353E7A4BE}" type="presParOf" srcId="{F8F01E97-2C92-4D42-A34C-A0453B23ADB4}" destId="{6E3C45E7-3515-4CCF-819F-EF3C375A49DE}" srcOrd="2" destOrd="0" presId="urn:microsoft.com/office/officeart/2008/layout/VerticalAccentList"/>
    <dgm:cxn modelId="{2126A910-EE1C-4932-AA9C-5A6DC8B238C0}" type="presParOf" srcId="{F8F01E97-2C92-4D42-A34C-A0453B23ADB4}" destId="{9A725081-E2CF-4F4D-89EC-497EFF537106}" srcOrd="3" destOrd="0" presId="urn:microsoft.com/office/officeart/2008/layout/VerticalAccentList"/>
    <dgm:cxn modelId="{CC9721FF-942C-4724-B0C9-5802A7D2BB0B}" type="presParOf" srcId="{9A725081-E2CF-4F4D-89EC-497EFF537106}" destId="{097C6964-EC5D-4BCA-AB31-3E9D23613B25}" srcOrd="0" destOrd="0" presId="urn:microsoft.com/office/officeart/2008/layout/VerticalAccentList"/>
    <dgm:cxn modelId="{82AEF1C5-0A7B-40F5-AA17-40C54B3504C3}" type="presParOf" srcId="{F8F01E97-2C92-4D42-A34C-A0453B23ADB4}" destId="{7BD1EC9A-03E6-43C7-A93E-18E56C63C362}" srcOrd="4" destOrd="0" presId="urn:microsoft.com/office/officeart/2008/layout/VerticalAccentList"/>
    <dgm:cxn modelId="{649DB017-A05B-4D88-AAFF-23BAF7160377}" type="presParOf" srcId="{7BD1EC9A-03E6-43C7-A93E-18E56C63C362}" destId="{BB9BBCE5-0436-419F-936E-F39E7CB20F2F}" srcOrd="0" destOrd="0" presId="urn:microsoft.com/office/officeart/2008/layout/VerticalAccentList"/>
    <dgm:cxn modelId="{410C11F1-BF8B-4909-B0B0-1813057AD665}" type="presParOf" srcId="{7BD1EC9A-03E6-43C7-A93E-18E56C63C362}" destId="{0A90F473-FACF-44DD-B892-933AF76F324D}" srcOrd="1" destOrd="0" presId="urn:microsoft.com/office/officeart/2008/layout/VerticalAccentList"/>
    <dgm:cxn modelId="{2E406446-BD84-4D41-BB83-A9F4C4A4E02B}" type="presParOf" srcId="{7BD1EC9A-03E6-43C7-A93E-18E56C63C362}" destId="{0892B39B-8045-468B-A356-37F4894F49F9}" srcOrd="2" destOrd="0" presId="urn:microsoft.com/office/officeart/2008/layout/VerticalAccentList"/>
    <dgm:cxn modelId="{6BDD875C-C230-485B-84C0-E85190D66770}" type="presParOf" srcId="{7BD1EC9A-03E6-43C7-A93E-18E56C63C362}" destId="{11F5AC35-EF08-4DFC-83BA-F3AAE7F8A325}" srcOrd="3" destOrd="0" presId="urn:microsoft.com/office/officeart/2008/layout/VerticalAccentList"/>
    <dgm:cxn modelId="{222A442B-8669-4389-9F5C-3298B14C71E1}" type="presParOf" srcId="{7BD1EC9A-03E6-43C7-A93E-18E56C63C362}" destId="{6A8BEFC3-BE58-416A-A176-3AD1066525A1}" srcOrd="4" destOrd="0" presId="urn:microsoft.com/office/officeart/2008/layout/VerticalAccentList"/>
    <dgm:cxn modelId="{35E995EB-F646-4F60-92C0-8FD5E2C4CCD6}" type="presParOf" srcId="{7BD1EC9A-03E6-43C7-A93E-18E56C63C362}" destId="{A379D679-9077-4E08-9390-5860A63484D7}" srcOrd="5" destOrd="0" presId="urn:microsoft.com/office/officeart/2008/layout/VerticalAccentList"/>
    <dgm:cxn modelId="{977836CE-ACBB-4E09-8CBA-E74AAFF7BF38}" type="presParOf" srcId="{7BD1EC9A-03E6-43C7-A93E-18E56C63C362}" destId="{555AD9D8-B9F6-47F1-9A16-2A12FDF6CE34}" srcOrd="6" destOrd="0" presId="urn:microsoft.com/office/officeart/2008/layout/VerticalAccentList"/>
    <dgm:cxn modelId="{33AD190E-43D5-4A1F-961D-A8BAD03F2F5D}" type="presParOf" srcId="{7BD1EC9A-03E6-43C7-A93E-18E56C63C362}" destId="{37834172-2AF3-4825-A1C8-478D6879BA06}" srcOrd="7" destOrd="0" presId="urn:microsoft.com/office/officeart/2008/layout/VerticalAccentList"/>
    <dgm:cxn modelId="{998AB5DD-0976-4DC1-B726-98C74C107FDE}" type="presParOf" srcId="{F8F01E97-2C92-4D42-A34C-A0453B23ADB4}" destId="{583A5F11-9D81-42DD-BBB8-B547F16C9179}" srcOrd="5" destOrd="0" presId="urn:microsoft.com/office/officeart/2008/layout/VerticalAccentList"/>
    <dgm:cxn modelId="{11FF9C44-F7F2-447C-9A8D-40F63DD3F2B3}" type="presParOf" srcId="{F8F01E97-2C92-4D42-A34C-A0453B23ADB4}" destId="{0881612F-1AFF-42B1-A5DD-0C606075FB31}" srcOrd="6" destOrd="0" presId="urn:microsoft.com/office/officeart/2008/layout/VerticalAccentList"/>
    <dgm:cxn modelId="{A0EA7A0F-0036-4EB6-87FD-472F4C7C9278}" type="presParOf" srcId="{0881612F-1AFF-42B1-A5DD-0C606075FB31}" destId="{A6F5AFF1-EE47-4F72-A673-1E42A245B00A}" srcOrd="0" destOrd="0" presId="urn:microsoft.com/office/officeart/2008/layout/VerticalAccentList"/>
    <dgm:cxn modelId="{E89D24ED-5113-4186-8295-E69805DDF134}" type="presParOf" srcId="{F8F01E97-2C92-4D42-A34C-A0453B23ADB4}" destId="{7509DA69-5E49-4303-B636-5FAA19B7CD34}" srcOrd="7" destOrd="0" presId="urn:microsoft.com/office/officeart/2008/layout/VerticalAccentList"/>
    <dgm:cxn modelId="{0A8FCD64-845B-4DB9-B0D8-831725452137}" type="presParOf" srcId="{7509DA69-5E49-4303-B636-5FAA19B7CD34}" destId="{21B7F911-AAC0-421B-8C7C-E372984E86A7}" srcOrd="0" destOrd="0" presId="urn:microsoft.com/office/officeart/2008/layout/VerticalAccentList"/>
    <dgm:cxn modelId="{DE502D85-AA2A-4870-83C8-FD2251947A37}" type="presParOf" srcId="{7509DA69-5E49-4303-B636-5FAA19B7CD34}" destId="{0D93CC77-7423-413E-A1E3-266DA7AEB917}" srcOrd="1" destOrd="0" presId="urn:microsoft.com/office/officeart/2008/layout/VerticalAccentList"/>
    <dgm:cxn modelId="{0870F013-2A82-4272-9F30-F421506D234A}" type="presParOf" srcId="{7509DA69-5E49-4303-B636-5FAA19B7CD34}" destId="{2BF9C45C-2281-4186-BCFA-B24872CC7CC9}" srcOrd="2" destOrd="0" presId="urn:microsoft.com/office/officeart/2008/layout/VerticalAccentList"/>
    <dgm:cxn modelId="{E46A7B9F-A7E3-45F7-9626-11D8638F8D6A}" type="presParOf" srcId="{7509DA69-5E49-4303-B636-5FAA19B7CD34}" destId="{62D7DFF4-F4F2-44BF-9E3E-05C141F96215}" srcOrd="3" destOrd="0" presId="urn:microsoft.com/office/officeart/2008/layout/VerticalAccentList"/>
    <dgm:cxn modelId="{67FD2F17-86DC-457F-A72E-A061A55BD2B9}" type="presParOf" srcId="{7509DA69-5E49-4303-B636-5FAA19B7CD34}" destId="{B7296729-5C5F-4358-8659-931CC6B63470}" srcOrd="4" destOrd="0" presId="urn:microsoft.com/office/officeart/2008/layout/VerticalAccentList"/>
    <dgm:cxn modelId="{45AC5C0C-D9A6-4466-9F42-56A06956BED6}" type="presParOf" srcId="{7509DA69-5E49-4303-B636-5FAA19B7CD34}" destId="{36CE27C1-7EC2-4AA7-B8DE-416279236BA0}" srcOrd="5" destOrd="0" presId="urn:microsoft.com/office/officeart/2008/layout/VerticalAccentList"/>
    <dgm:cxn modelId="{5BE8A576-1755-4CCD-9463-C7AE7356F262}" type="presParOf" srcId="{7509DA69-5E49-4303-B636-5FAA19B7CD34}" destId="{CB4AA318-415A-48A3-A195-74C0876F3FF2}" srcOrd="6" destOrd="0" presId="urn:microsoft.com/office/officeart/2008/layout/VerticalAccentList"/>
    <dgm:cxn modelId="{6106ADB5-366E-4ACD-80F9-5BEF65A8AE07}" type="presParOf" srcId="{7509DA69-5E49-4303-B636-5FAA19B7CD34}" destId="{8ECCDE7F-1394-4B40-9233-55162B3EE8A5}" srcOrd="7" destOrd="0" presId="urn:microsoft.com/office/officeart/2008/layout/VerticalAccentList"/>
    <dgm:cxn modelId="{4352E359-19A2-46B2-989A-73090EAC8564}" type="presParOf" srcId="{F8F01E97-2C92-4D42-A34C-A0453B23ADB4}" destId="{16C34123-5871-4BD0-BA2B-397DC069A3F5}" srcOrd="8" destOrd="0" presId="urn:microsoft.com/office/officeart/2008/layout/VerticalAccentList"/>
    <dgm:cxn modelId="{32738969-CDB2-4D4B-8FFD-B66E07183F96}" type="presParOf" srcId="{F8F01E97-2C92-4D42-A34C-A0453B23ADB4}" destId="{53843E9C-4C39-4CA9-ABF9-6D4161C27A6B}" srcOrd="9" destOrd="0" presId="urn:microsoft.com/office/officeart/2008/layout/VerticalAccentList"/>
    <dgm:cxn modelId="{21D1956E-9E45-4F48-9719-BD1DD9202B94}" type="presParOf" srcId="{53843E9C-4C39-4CA9-ABF9-6D4161C27A6B}" destId="{D3FFA386-0D9B-4750-8E76-E3B209FAA0A8}" srcOrd="0" destOrd="0" presId="urn:microsoft.com/office/officeart/2008/layout/VerticalAccentList"/>
    <dgm:cxn modelId="{E150BACC-9AD1-4196-B59C-15F28FE3079E}" type="presParOf" srcId="{F8F01E97-2C92-4D42-A34C-A0453B23ADB4}" destId="{01C1DF8B-6BF0-4975-A433-81350FFA061D}" srcOrd="10" destOrd="0" presId="urn:microsoft.com/office/officeart/2008/layout/VerticalAccentList"/>
    <dgm:cxn modelId="{260A4947-F841-4E3E-8298-1D5846A7556E}" type="presParOf" srcId="{01C1DF8B-6BF0-4975-A433-81350FFA061D}" destId="{010492F7-6721-455B-B581-29F7A9DD235D}" srcOrd="0" destOrd="0" presId="urn:microsoft.com/office/officeart/2008/layout/VerticalAccentList"/>
    <dgm:cxn modelId="{808675B2-0390-42B6-B099-7DDBFC89BF85}" type="presParOf" srcId="{01C1DF8B-6BF0-4975-A433-81350FFA061D}" destId="{3A1301E7-2975-4095-940B-B4C90D678E2E}" srcOrd="1" destOrd="0" presId="urn:microsoft.com/office/officeart/2008/layout/VerticalAccentList"/>
    <dgm:cxn modelId="{A96948BF-8A7B-4C10-87B6-26B44E940DBE}" type="presParOf" srcId="{01C1DF8B-6BF0-4975-A433-81350FFA061D}" destId="{C6D12A88-A605-45D0-85E4-7CC4D64B13D5}" srcOrd="2" destOrd="0" presId="urn:microsoft.com/office/officeart/2008/layout/VerticalAccentList"/>
    <dgm:cxn modelId="{8F598ABD-5B48-437F-8C03-7DD83D287ADD}" type="presParOf" srcId="{01C1DF8B-6BF0-4975-A433-81350FFA061D}" destId="{A6F57002-7992-47C2-B872-9E1F35E87C61}" srcOrd="3" destOrd="0" presId="urn:microsoft.com/office/officeart/2008/layout/VerticalAccentList"/>
    <dgm:cxn modelId="{1B8950A2-A240-4FD4-8EDC-AE4692929822}" type="presParOf" srcId="{01C1DF8B-6BF0-4975-A433-81350FFA061D}" destId="{1E03227F-3F8E-42F6-9AC4-98768FF18FC2}" srcOrd="4" destOrd="0" presId="urn:microsoft.com/office/officeart/2008/layout/VerticalAccentList"/>
    <dgm:cxn modelId="{95B6FCEC-39A6-4748-85DB-071261852E31}" type="presParOf" srcId="{01C1DF8B-6BF0-4975-A433-81350FFA061D}" destId="{0A2A2F9D-4E73-432C-8235-699C58AE5B34}" srcOrd="5" destOrd="0" presId="urn:microsoft.com/office/officeart/2008/layout/VerticalAccentList"/>
    <dgm:cxn modelId="{3829B8F0-01A6-47F0-B197-463211963534}" type="presParOf" srcId="{01C1DF8B-6BF0-4975-A433-81350FFA061D}" destId="{E81AB74D-81BC-49B4-A547-057324913BB6}" srcOrd="6" destOrd="0" presId="urn:microsoft.com/office/officeart/2008/layout/VerticalAccentList"/>
    <dgm:cxn modelId="{7AE34E44-7CAF-4C94-9902-1D414DED388D}" type="presParOf" srcId="{01C1DF8B-6BF0-4975-A433-81350FFA061D}" destId="{BF87BF78-1695-4D63-AFB2-E27A2533E0A4}" srcOrd="7" destOrd="0" presId="urn:microsoft.com/office/officeart/2008/layout/VerticalAccentList"/>
    <dgm:cxn modelId="{C63FD5FE-C9B2-4B71-A793-508908DC52A0}" type="presParOf" srcId="{F8F01E97-2C92-4D42-A34C-A0453B23ADB4}" destId="{1C204471-B1AB-498D-8C9E-5D05AB4D2438}" srcOrd="11" destOrd="0" presId="urn:microsoft.com/office/officeart/2008/layout/VerticalAccentList"/>
    <dgm:cxn modelId="{E0280971-3B3C-4542-9FC9-1791C358C660}" type="presParOf" srcId="{F8F01E97-2C92-4D42-A34C-A0453B23ADB4}" destId="{F3FE53A3-B36A-43D2-B729-79CCD8C6CA8A}" srcOrd="12" destOrd="0" presId="urn:microsoft.com/office/officeart/2008/layout/VerticalAccentList"/>
    <dgm:cxn modelId="{CC629C1D-95DF-4824-8E87-E614CD7D6469}" type="presParOf" srcId="{F3FE53A3-B36A-43D2-B729-79CCD8C6CA8A}" destId="{3A524F0F-B1A4-4ABB-A0F5-7270F4DCD1A1}" srcOrd="0" destOrd="0" presId="urn:microsoft.com/office/officeart/2008/layout/VerticalAccentList"/>
    <dgm:cxn modelId="{BD4CBB82-3D26-4FDC-813B-B2D8762C7610}" type="presParOf" srcId="{F8F01E97-2C92-4D42-A34C-A0453B23ADB4}" destId="{26CFA580-3B6A-42F7-99F7-972BE7822BAE}" srcOrd="13" destOrd="0" presId="urn:microsoft.com/office/officeart/2008/layout/VerticalAccentList"/>
    <dgm:cxn modelId="{D4037216-0C57-4919-9998-27B9C9FFA51E}" type="presParOf" srcId="{26CFA580-3B6A-42F7-99F7-972BE7822BAE}" destId="{4F068032-9C00-4AC9-A13E-4CA5EC3C694F}" srcOrd="0" destOrd="0" presId="urn:microsoft.com/office/officeart/2008/layout/VerticalAccentList"/>
    <dgm:cxn modelId="{B686ABF0-EB2A-4E88-8E79-584C52F84024}" type="presParOf" srcId="{26CFA580-3B6A-42F7-99F7-972BE7822BAE}" destId="{1618E474-9AF7-4867-B187-35B71528600B}" srcOrd="1" destOrd="0" presId="urn:microsoft.com/office/officeart/2008/layout/VerticalAccentList"/>
    <dgm:cxn modelId="{A6531389-4A57-49A3-AF22-96E2D2724BB4}" type="presParOf" srcId="{26CFA580-3B6A-42F7-99F7-972BE7822BAE}" destId="{B5A3762E-21D6-45C6-8283-CD01FF908BBF}" srcOrd="2" destOrd="0" presId="urn:microsoft.com/office/officeart/2008/layout/VerticalAccentList"/>
    <dgm:cxn modelId="{605E39AD-6160-4C60-98B3-5989DFB5725B}" type="presParOf" srcId="{26CFA580-3B6A-42F7-99F7-972BE7822BAE}" destId="{2BA771D3-2180-40A3-9DD2-0C32A483BFEB}" srcOrd="3" destOrd="0" presId="urn:microsoft.com/office/officeart/2008/layout/VerticalAccentList"/>
    <dgm:cxn modelId="{AB36F4BE-1148-4599-B76C-30C77BBC64CD}" type="presParOf" srcId="{26CFA580-3B6A-42F7-99F7-972BE7822BAE}" destId="{DFCB6E60-4FA0-40AF-9B44-5F11275036E4}" srcOrd="4" destOrd="0" presId="urn:microsoft.com/office/officeart/2008/layout/VerticalAccentList"/>
    <dgm:cxn modelId="{B7D59906-56A1-485A-8F3D-53439C502852}" type="presParOf" srcId="{26CFA580-3B6A-42F7-99F7-972BE7822BAE}" destId="{39A38BA8-687B-4D15-B908-8CF97DF1925B}" srcOrd="5" destOrd="0" presId="urn:microsoft.com/office/officeart/2008/layout/VerticalAccentList"/>
    <dgm:cxn modelId="{07FF4358-C71F-45BF-9265-C3EA9F9F57A6}" type="presParOf" srcId="{26CFA580-3B6A-42F7-99F7-972BE7822BAE}" destId="{B285E824-33F6-4CB2-8E86-45074904DCE1}" srcOrd="6" destOrd="0" presId="urn:microsoft.com/office/officeart/2008/layout/VerticalAccentList"/>
    <dgm:cxn modelId="{B8370819-CAF8-498B-A4CB-816B4C674CE1}" type="presParOf" srcId="{26CFA580-3B6A-42F7-99F7-972BE7822BAE}" destId="{663401F8-1CEC-4DBC-AFBD-37DB12F4463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D648DC-C4AE-4574-9A5A-599408B40659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>
        <a:scene3d>
          <a:camera prst="obliqueBottomLeft"/>
          <a:lightRig rig="threePt" dir="t"/>
        </a:scene3d>
      </dgm:spPr>
      <dgm:t>
        <a:bodyPr/>
        <a:lstStyle/>
        <a:p>
          <a:endParaRPr lang="es-MX"/>
        </a:p>
      </dgm:t>
    </dgm:pt>
    <dgm:pt modelId="{C587BE6F-4028-41FE-BBDA-A4FF1EA3E01D}">
      <dgm:prSet phldrT="[Texto]"/>
      <dgm:spPr/>
      <dgm:t>
        <a:bodyPr/>
        <a:lstStyle/>
        <a:p>
          <a:r>
            <a:rPr lang="es-MX" dirty="0"/>
            <a:t>Indicadores de GPR de la Gestión de Aseguramiento de la Calidad de los Resultados cumplido al 100%</a:t>
          </a:r>
        </a:p>
      </dgm:t>
    </dgm:pt>
    <dgm:pt modelId="{73254CB3-83DB-40D5-B94D-A73BB907B17E}" type="parTrans" cxnId="{61F5F790-4066-4C9E-8691-14DE2F329FFE}">
      <dgm:prSet/>
      <dgm:spPr/>
      <dgm:t>
        <a:bodyPr/>
        <a:lstStyle/>
        <a:p>
          <a:endParaRPr lang="es-MX"/>
        </a:p>
      </dgm:t>
    </dgm:pt>
    <dgm:pt modelId="{1B116630-2E3A-42B6-BF76-4BC4CC26BDE4}" type="sibTrans" cxnId="{61F5F790-4066-4C9E-8691-14DE2F329FFE}">
      <dgm:prSet/>
      <dgm:spPr/>
      <dgm:t>
        <a:bodyPr/>
        <a:lstStyle/>
        <a:p>
          <a:endParaRPr lang="es-MX"/>
        </a:p>
      </dgm:t>
    </dgm:pt>
    <dgm:pt modelId="{BD6A5343-7E8C-4DFE-B158-8336A64ADBA1}">
      <dgm:prSet phldrT="[Texto]"/>
      <dgm:spPr/>
      <dgm:t>
        <a:bodyPr/>
        <a:lstStyle/>
        <a:p>
          <a:r>
            <a:rPr lang="es-MX" dirty="0"/>
            <a:t>El Porcentaje de implementación del Sistema de Gestión de Calidad en la Coordinación Zonal 6 es del 70.97%.</a:t>
          </a:r>
        </a:p>
      </dgm:t>
    </dgm:pt>
    <dgm:pt modelId="{200F80F7-929C-401E-99CB-3DAB48510FE7}" type="parTrans" cxnId="{0FD4A58C-5A59-4907-BB22-512CD2CE86F8}">
      <dgm:prSet/>
      <dgm:spPr/>
      <dgm:t>
        <a:bodyPr/>
        <a:lstStyle/>
        <a:p>
          <a:endParaRPr lang="es-MX"/>
        </a:p>
      </dgm:t>
    </dgm:pt>
    <dgm:pt modelId="{5F829BAC-19EC-4FBF-A41F-21635460F778}" type="sibTrans" cxnId="{0FD4A58C-5A59-4907-BB22-512CD2CE86F8}">
      <dgm:prSet/>
      <dgm:spPr/>
      <dgm:t>
        <a:bodyPr/>
        <a:lstStyle/>
        <a:p>
          <a:endParaRPr lang="es-MX"/>
        </a:p>
      </dgm:t>
    </dgm:pt>
    <dgm:pt modelId="{56F0107A-F401-4318-B55B-928DE0A40DA9}">
      <dgm:prSet/>
      <dgm:spPr/>
      <dgm:t>
        <a:bodyPr/>
        <a:lstStyle/>
        <a:p>
          <a:r>
            <a:rPr lang="es-MX" dirty="0"/>
            <a:t>Se mantiene la certificación ISO 9001:2015  del Análisis e identificación de agentes patógenos de origen Zoonótico en la Coordinación Zonal 6.</a:t>
          </a:r>
        </a:p>
      </dgm:t>
    </dgm:pt>
    <dgm:pt modelId="{FD1CBC5D-BC2F-4CE5-ADD5-FB6A150E2795}" type="parTrans" cxnId="{B8BFC516-421B-4044-874B-EF189A7E30C2}">
      <dgm:prSet/>
      <dgm:spPr/>
      <dgm:t>
        <a:bodyPr/>
        <a:lstStyle/>
        <a:p>
          <a:endParaRPr lang="es-MX"/>
        </a:p>
      </dgm:t>
    </dgm:pt>
    <dgm:pt modelId="{D14547E8-2BB1-40AB-B18A-FCA86A6D5A8D}" type="sibTrans" cxnId="{B8BFC516-421B-4044-874B-EF189A7E30C2}">
      <dgm:prSet/>
      <dgm:spPr/>
      <dgm:t>
        <a:bodyPr/>
        <a:lstStyle/>
        <a:p>
          <a:endParaRPr lang="es-MX"/>
        </a:p>
      </dgm:t>
    </dgm:pt>
    <dgm:pt modelId="{76C696EC-B50F-4617-ADF1-DF97C311964F}">
      <dgm:prSet/>
      <dgm:spPr/>
      <dgm:t>
        <a:bodyPr/>
        <a:lstStyle/>
        <a:p>
          <a:r>
            <a:rPr lang="es-MX" dirty="0"/>
            <a:t>Se mantiene y se da seguimiento del sistema de Gestión de Calidad ISO: 9001:2015 en la Plataforma de manejo de desechos y esterilización así como en las áreas administrativas y la Norma  ISO 15189: 2022 en Centros de Referencia</a:t>
          </a:r>
        </a:p>
      </dgm:t>
    </dgm:pt>
    <dgm:pt modelId="{E5576D4E-D616-4C42-A853-4E3A0B26AA18}" type="parTrans" cxnId="{19DDC81E-4518-427E-B176-F87A428C6ED5}">
      <dgm:prSet/>
      <dgm:spPr/>
      <dgm:t>
        <a:bodyPr/>
        <a:lstStyle/>
        <a:p>
          <a:endParaRPr lang="es-MX"/>
        </a:p>
      </dgm:t>
    </dgm:pt>
    <dgm:pt modelId="{F4C4C0F0-38B8-4376-A6A3-C38148770830}" type="sibTrans" cxnId="{19DDC81E-4518-427E-B176-F87A428C6ED5}">
      <dgm:prSet/>
      <dgm:spPr/>
      <dgm:t>
        <a:bodyPr/>
        <a:lstStyle/>
        <a:p>
          <a:endParaRPr lang="es-MX"/>
        </a:p>
      </dgm:t>
    </dgm:pt>
    <dgm:pt modelId="{ABDB2511-CEBB-488E-A96C-777183C69602}" type="pres">
      <dgm:prSet presAssocID="{00D648DC-C4AE-4574-9A5A-599408B40659}" presName="Name0" presStyleCnt="0">
        <dgm:presLayoutVars>
          <dgm:dir/>
          <dgm:resizeHandles val="exact"/>
        </dgm:presLayoutVars>
      </dgm:prSet>
      <dgm:spPr/>
    </dgm:pt>
    <dgm:pt modelId="{1DA57B8C-9EDD-497B-8D98-94D88AABAEBA}" type="pres">
      <dgm:prSet presAssocID="{C587BE6F-4028-41FE-BBDA-A4FF1EA3E01D}" presName="node" presStyleLbl="node1" presStyleIdx="0" presStyleCnt="4">
        <dgm:presLayoutVars>
          <dgm:bulletEnabled val="1"/>
        </dgm:presLayoutVars>
      </dgm:prSet>
      <dgm:spPr/>
    </dgm:pt>
    <dgm:pt modelId="{192E5E4B-70D8-47D1-80F5-881C53F09A99}" type="pres">
      <dgm:prSet presAssocID="{1B116630-2E3A-42B6-BF76-4BC4CC26BDE4}" presName="sibTrans" presStyleCnt="0"/>
      <dgm:spPr/>
    </dgm:pt>
    <dgm:pt modelId="{7A4AEF28-7C2A-4345-B6D5-09C429CE45CC}" type="pres">
      <dgm:prSet presAssocID="{BD6A5343-7E8C-4DFE-B158-8336A64ADBA1}" presName="node" presStyleLbl="node1" presStyleIdx="1" presStyleCnt="4">
        <dgm:presLayoutVars>
          <dgm:bulletEnabled val="1"/>
        </dgm:presLayoutVars>
      </dgm:prSet>
      <dgm:spPr/>
    </dgm:pt>
    <dgm:pt modelId="{CFFFC86B-2857-4CB8-8A5C-7D0B73825834}" type="pres">
      <dgm:prSet presAssocID="{5F829BAC-19EC-4FBF-A41F-21635460F778}" presName="sibTrans" presStyleCnt="0"/>
      <dgm:spPr/>
    </dgm:pt>
    <dgm:pt modelId="{7B70B56D-2F5D-44F4-911E-4BC208BD7D96}" type="pres">
      <dgm:prSet presAssocID="{56F0107A-F401-4318-B55B-928DE0A40DA9}" presName="node" presStyleLbl="node1" presStyleIdx="2" presStyleCnt="4">
        <dgm:presLayoutVars>
          <dgm:bulletEnabled val="1"/>
        </dgm:presLayoutVars>
      </dgm:prSet>
      <dgm:spPr/>
    </dgm:pt>
    <dgm:pt modelId="{38D7B589-27FE-443F-8A39-8AD11DC0DB18}" type="pres">
      <dgm:prSet presAssocID="{D14547E8-2BB1-40AB-B18A-FCA86A6D5A8D}" presName="sibTrans" presStyleCnt="0"/>
      <dgm:spPr/>
    </dgm:pt>
    <dgm:pt modelId="{EC1BC94F-CDC5-40F8-ADEA-1A647DD1065B}" type="pres">
      <dgm:prSet presAssocID="{76C696EC-B50F-4617-ADF1-DF97C311964F}" presName="node" presStyleLbl="node1" presStyleIdx="3" presStyleCnt="4">
        <dgm:presLayoutVars>
          <dgm:bulletEnabled val="1"/>
        </dgm:presLayoutVars>
      </dgm:prSet>
      <dgm:spPr/>
    </dgm:pt>
  </dgm:ptLst>
  <dgm:cxnLst>
    <dgm:cxn modelId="{B8BFC516-421B-4044-874B-EF189A7E30C2}" srcId="{00D648DC-C4AE-4574-9A5A-599408B40659}" destId="{56F0107A-F401-4318-B55B-928DE0A40DA9}" srcOrd="2" destOrd="0" parTransId="{FD1CBC5D-BC2F-4CE5-ADD5-FB6A150E2795}" sibTransId="{D14547E8-2BB1-40AB-B18A-FCA86A6D5A8D}"/>
    <dgm:cxn modelId="{19DDC81E-4518-427E-B176-F87A428C6ED5}" srcId="{00D648DC-C4AE-4574-9A5A-599408B40659}" destId="{76C696EC-B50F-4617-ADF1-DF97C311964F}" srcOrd="3" destOrd="0" parTransId="{E5576D4E-D616-4C42-A853-4E3A0B26AA18}" sibTransId="{F4C4C0F0-38B8-4376-A6A3-C38148770830}"/>
    <dgm:cxn modelId="{0B064C29-6C34-4FB5-A0E0-02D592F4CF30}" type="presOf" srcId="{BD6A5343-7E8C-4DFE-B158-8336A64ADBA1}" destId="{7A4AEF28-7C2A-4345-B6D5-09C429CE45CC}" srcOrd="0" destOrd="0" presId="urn:microsoft.com/office/officeart/2005/8/layout/hList6"/>
    <dgm:cxn modelId="{10801C70-13E4-427C-AD34-1CEF2418524A}" type="presOf" srcId="{00D648DC-C4AE-4574-9A5A-599408B40659}" destId="{ABDB2511-CEBB-488E-A96C-777183C69602}" srcOrd="0" destOrd="0" presId="urn:microsoft.com/office/officeart/2005/8/layout/hList6"/>
    <dgm:cxn modelId="{CC949D81-2512-41AE-967E-89DDEC59AEDD}" type="presOf" srcId="{56F0107A-F401-4318-B55B-928DE0A40DA9}" destId="{7B70B56D-2F5D-44F4-911E-4BC208BD7D96}" srcOrd="0" destOrd="0" presId="urn:microsoft.com/office/officeart/2005/8/layout/hList6"/>
    <dgm:cxn modelId="{0FD4A58C-5A59-4907-BB22-512CD2CE86F8}" srcId="{00D648DC-C4AE-4574-9A5A-599408B40659}" destId="{BD6A5343-7E8C-4DFE-B158-8336A64ADBA1}" srcOrd="1" destOrd="0" parTransId="{200F80F7-929C-401E-99CB-3DAB48510FE7}" sibTransId="{5F829BAC-19EC-4FBF-A41F-21635460F778}"/>
    <dgm:cxn modelId="{61F5F790-4066-4C9E-8691-14DE2F329FFE}" srcId="{00D648DC-C4AE-4574-9A5A-599408B40659}" destId="{C587BE6F-4028-41FE-BBDA-A4FF1EA3E01D}" srcOrd="0" destOrd="0" parTransId="{73254CB3-83DB-40D5-B94D-A73BB907B17E}" sibTransId="{1B116630-2E3A-42B6-BF76-4BC4CC26BDE4}"/>
    <dgm:cxn modelId="{2316A5B0-5634-47ED-9F3A-73B8591DD904}" type="presOf" srcId="{76C696EC-B50F-4617-ADF1-DF97C311964F}" destId="{EC1BC94F-CDC5-40F8-ADEA-1A647DD1065B}" srcOrd="0" destOrd="0" presId="urn:microsoft.com/office/officeart/2005/8/layout/hList6"/>
    <dgm:cxn modelId="{6ED32AB9-45DD-48C9-85F9-BFE173D93224}" type="presOf" srcId="{C587BE6F-4028-41FE-BBDA-A4FF1EA3E01D}" destId="{1DA57B8C-9EDD-497B-8D98-94D88AABAEBA}" srcOrd="0" destOrd="0" presId="urn:microsoft.com/office/officeart/2005/8/layout/hList6"/>
    <dgm:cxn modelId="{74945703-F87F-4EB0-9C3D-08570415CF21}" type="presParOf" srcId="{ABDB2511-CEBB-488E-A96C-777183C69602}" destId="{1DA57B8C-9EDD-497B-8D98-94D88AABAEBA}" srcOrd="0" destOrd="0" presId="urn:microsoft.com/office/officeart/2005/8/layout/hList6"/>
    <dgm:cxn modelId="{24FD31B3-EB9B-4A95-AAB7-AC51739F7478}" type="presParOf" srcId="{ABDB2511-CEBB-488E-A96C-777183C69602}" destId="{192E5E4B-70D8-47D1-80F5-881C53F09A99}" srcOrd="1" destOrd="0" presId="urn:microsoft.com/office/officeart/2005/8/layout/hList6"/>
    <dgm:cxn modelId="{C45D7BC0-717F-4320-B567-962F55DE1925}" type="presParOf" srcId="{ABDB2511-CEBB-488E-A96C-777183C69602}" destId="{7A4AEF28-7C2A-4345-B6D5-09C429CE45CC}" srcOrd="2" destOrd="0" presId="urn:microsoft.com/office/officeart/2005/8/layout/hList6"/>
    <dgm:cxn modelId="{392F9508-D127-470C-967C-EF5A05CCFA20}" type="presParOf" srcId="{ABDB2511-CEBB-488E-A96C-777183C69602}" destId="{CFFFC86B-2857-4CB8-8A5C-7D0B73825834}" srcOrd="3" destOrd="0" presId="urn:microsoft.com/office/officeart/2005/8/layout/hList6"/>
    <dgm:cxn modelId="{6E060DBD-56FD-4334-91A7-D34999635406}" type="presParOf" srcId="{ABDB2511-CEBB-488E-A96C-777183C69602}" destId="{7B70B56D-2F5D-44F4-911E-4BC208BD7D96}" srcOrd="4" destOrd="0" presId="urn:microsoft.com/office/officeart/2005/8/layout/hList6"/>
    <dgm:cxn modelId="{D5A2C2E1-66F9-4564-A50E-975F93163D43}" type="presParOf" srcId="{ABDB2511-CEBB-488E-A96C-777183C69602}" destId="{38D7B589-27FE-443F-8A39-8AD11DC0DB18}" srcOrd="5" destOrd="0" presId="urn:microsoft.com/office/officeart/2005/8/layout/hList6"/>
    <dgm:cxn modelId="{776F9DC1-D66D-42AE-8785-0005673E505B}" type="presParOf" srcId="{ABDB2511-CEBB-488E-A96C-777183C69602}" destId="{EC1BC94F-CDC5-40F8-ADEA-1A647DD1065B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8F87AEC-9FF5-4785-8D28-68E1A73F778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0E867F9-F03F-4638-B451-4247E104A161}">
      <dgm:prSet phldrT="[Texto]"/>
      <dgm:spPr/>
      <dgm:t>
        <a:bodyPr/>
        <a:lstStyle/>
        <a:p>
          <a:r>
            <a:rPr lang="es-MX" dirty="0"/>
            <a:t>Fortalecimiento Institucional</a:t>
          </a:r>
        </a:p>
      </dgm:t>
    </dgm:pt>
    <dgm:pt modelId="{61EA13C3-54D1-42B9-9FC7-B9963E5AA2CB}" type="parTrans" cxnId="{8F602E4B-BA0F-4D95-A135-671EA7F06345}">
      <dgm:prSet/>
      <dgm:spPr/>
      <dgm:t>
        <a:bodyPr/>
        <a:lstStyle/>
        <a:p>
          <a:endParaRPr lang="es-MX"/>
        </a:p>
      </dgm:t>
    </dgm:pt>
    <dgm:pt modelId="{26457D07-BC67-40E5-B1D7-542712C14AC3}" type="sibTrans" cxnId="{8F602E4B-BA0F-4D95-A135-671EA7F06345}">
      <dgm:prSet/>
      <dgm:spPr/>
      <dgm:t>
        <a:bodyPr/>
        <a:lstStyle/>
        <a:p>
          <a:endParaRPr lang="es-MX"/>
        </a:p>
      </dgm:t>
    </dgm:pt>
    <dgm:pt modelId="{05D75DA7-6EFD-4904-85C3-8153AA4698C2}">
      <dgm:prSet phldrT="[Texto]" custT="1"/>
      <dgm:spPr/>
      <dgm:t>
        <a:bodyPr/>
        <a:lstStyle/>
        <a:p>
          <a:r>
            <a:rPr lang="es-EC" sz="2000" b="1" dirty="0"/>
            <a:t>Administración de la Unidad de Talento Humano</a:t>
          </a:r>
          <a:endParaRPr lang="es-MX" sz="2000" b="1" dirty="0"/>
        </a:p>
      </dgm:t>
    </dgm:pt>
    <dgm:pt modelId="{FAB71D40-432D-485E-B2DF-AB7EBF0CA58E}" type="parTrans" cxnId="{2E2D923D-3D1E-42E0-8AB2-A32738508F8F}">
      <dgm:prSet/>
      <dgm:spPr/>
      <dgm:t>
        <a:bodyPr/>
        <a:lstStyle/>
        <a:p>
          <a:endParaRPr lang="es-MX"/>
        </a:p>
      </dgm:t>
    </dgm:pt>
    <dgm:pt modelId="{B1E66E07-E007-4D28-B528-58D3B0F2CFD6}" type="sibTrans" cxnId="{2E2D923D-3D1E-42E0-8AB2-A32738508F8F}">
      <dgm:prSet/>
      <dgm:spPr/>
      <dgm:t>
        <a:bodyPr/>
        <a:lstStyle/>
        <a:p>
          <a:endParaRPr lang="es-MX"/>
        </a:p>
      </dgm:t>
    </dgm:pt>
    <dgm:pt modelId="{07D79FE4-CDBE-44ED-95EE-256A22BCB811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s-ES" sz="2000" b="1" dirty="0"/>
            <a:t>Gestión Interna Administrativa – Financiera</a:t>
          </a:r>
          <a:endParaRPr lang="es-MX" sz="2000" dirty="0"/>
        </a:p>
      </dgm:t>
    </dgm:pt>
    <dgm:pt modelId="{F6EBFAE0-1108-4483-B771-404D27092BE4}" type="parTrans" cxnId="{0BEE9E4A-73B7-46B9-A541-6A4F2452FF6F}">
      <dgm:prSet/>
      <dgm:spPr/>
      <dgm:t>
        <a:bodyPr/>
        <a:lstStyle/>
        <a:p>
          <a:endParaRPr lang="es-MX"/>
        </a:p>
      </dgm:t>
    </dgm:pt>
    <dgm:pt modelId="{E90A5205-13F5-4950-87DD-7A977B0AECDA}" type="sibTrans" cxnId="{0BEE9E4A-73B7-46B9-A541-6A4F2452FF6F}">
      <dgm:prSet/>
      <dgm:spPr/>
      <dgm:t>
        <a:bodyPr/>
        <a:lstStyle/>
        <a:p>
          <a:endParaRPr lang="es-MX"/>
        </a:p>
      </dgm:t>
    </dgm:pt>
    <dgm:pt modelId="{B8A4149D-DB63-4ABB-BA4B-1FB3E3616AC5}">
      <dgm:prSet phldrT="[Texto]" custT="1"/>
      <dgm:spPr/>
      <dgm:t>
        <a:bodyPr/>
        <a:lstStyle/>
        <a:p>
          <a:endParaRPr lang="es-MX" sz="2000" dirty="0"/>
        </a:p>
      </dgm:t>
    </dgm:pt>
    <dgm:pt modelId="{5BCEDCFE-5D9A-484D-963E-3AF890ED131D}" type="parTrans" cxnId="{2F01E138-FC72-44E1-B9FD-FDD05D6BAFD2}">
      <dgm:prSet/>
      <dgm:spPr/>
      <dgm:t>
        <a:bodyPr/>
        <a:lstStyle/>
        <a:p>
          <a:endParaRPr lang="es-MX"/>
        </a:p>
      </dgm:t>
    </dgm:pt>
    <dgm:pt modelId="{0F9DE53B-6BE9-450F-A184-7DBEC23DECD0}" type="sibTrans" cxnId="{2F01E138-FC72-44E1-B9FD-FDD05D6BAFD2}">
      <dgm:prSet/>
      <dgm:spPr/>
      <dgm:t>
        <a:bodyPr/>
        <a:lstStyle/>
        <a:p>
          <a:endParaRPr lang="es-MX"/>
        </a:p>
      </dgm:t>
    </dgm:pt>
    <dgm:pt modelId="{7317DBD2-3572-41DE-9B7C-847C2585A1DD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s-ES" sz="2000" b="1" dirty="0"/>
            <a:t>Planificación y Gestión Estratégica</a:t>
          </a:r>
          <a:endParaRPr lang="es-MX" sz="2000" dirty="0"/>
        </a:p>
      </dgm:t>
    </dgm:pt>
    <dgm:pt modelId="{F6C9C78B-A302-4BAE-9B20-AF778481A1DE}" type="parTrans" cxnId="{0ADA164B-C14C-4A0D-827A-35492F06B43A}">
      <dgm:prSet/>
      <dgm:spPr/>
      <dgm:t>
        <a:bodyPr/>
        <a:lstStyle/>
        <a:p>
          <a:endParaRPr lang="es-MX"/>
        </a:p>
      </dgm:t>
    </dgm:pt>
    <dgm:pt modelId="{6E50A098-96E9-47A6-A46F-B69B144E071D}" type="sibTrans" cxnId="{0ADA164B-C14C-4A0D-827A-35492F06B43A}">
      <dgm:prSet/>
      <dgm:spPr/>
      <dgm:t>
        <a:bodyPr/>
        <a:lstStyle/>
        <a:p>
          <a:endParaRPr lang="es-MX"/>
        </a:p>
      </dgm:t>
    </dgm:pt>
    <dgm:pt modelId="{DB876C65-D524-4138-9AAF-0EF641E26759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endParaRPr lang="es-MX" sz="2000" dirty="0"/>
        </a:p>
      </dgm:t>
    </dgm:pt>
    <dgm:pt modelId="{F8895EA6-8E18-4013-96CF-544427222154}" type="parTrans" cxnId="{E2074733-7E81-4737-A5EB-B8D11B5226A5}">
      <dgm:prSet/>
      <dgm:spPr/>
      <dgm:t>
        <a:bodyPr/>
        <a:lstStyle/>
        <a:p>
          <a:endParaRPr lang="es-MX"/>
        </a:p>
      </dgm:t>
    </dgm:pt>
    <dgm:pt modelId="{04F53530-E342-4DAA-952B-651B29F090BF}" type="sibTrans" cxnId="{E2074733-7E81-4737-A5EB-B8D11B5226A5}">
      <dgm:prSet/>
      <dgm:spPr/>
      <dgm:t>
        <a:bodyPr/>
        <a:lstStyle/>
        <a:p>
          <a:endParaRPr lang="es-MX"/>
        </a:p>
      </dgm:t>
    </dgm:pt>
    <dgm:pt modelId="{CA0F826B-7984-4B0B-94CB-21011218612B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s-MX" sz="2000" b="1" dirty="0"/>
            <a:t>Gestión de Tecnologías de la Información</a:t>
          </a:r>
        </a:p>
      </dgm:t>
    </dgm:pt>
    <dgm:pt modelId="{2907EB2A-DD94-4CF0-AD71-BF33247209CE}" type="parTrans" cxnId="{9DAACB92-E0C3-4D97-A8E8-95D6A2BF9790}">
      <dgm:prSet/>
      <dgm:spPr/>
      <dgm:t>
        <a:bodyPr/>
        <a:lstStyle/>
        <a:p>
          <a:endParaRPr lang="es-MX"/>
        </a:p>
      </dgm:t>
    </dgm:pt>
    <dgm:pt modelId="{B03DC432-2BA7-45E2-9348-000E8B1FB8B1}" type="sibTrans" cxnId="{9DAACB92-E0C3-4D97-A8E8-95D6A2BF9790}">
      <dgm:prSet/>
      <dgm:spPr/>
      <dgm:t>
        <a:bodyPr/>
        <a:lstStyle/>
        <a:p>
          <a:endParaRPr lang="es-MX"/>
        </a:p>
      </dgm:t>
    </dgm:pt>
    <dgm:pt modelId="{B6B77E8C-D8EC-48EA-A3E7-49F7D67C5608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s-ES" sz="2000" b="1" dirty="0"/>
            <a:t>Asesoría Jurídica</a:t>
          </a:r>
          <a:endParaRPr lang="es-MX" sz="2000" dirty="0"/>
        </a:p>
      </dgm:t>
    </dgm:pt>
    <dgm:pt modelId="{FCCA5266-1E8A-426A-B54C-CD6D954A73F8}" type="parTrans" cxnId="{F1FC5E71-094D-486C-B57C-93C2E1E92410}">
      <dgm:prSet/>
      <dgm:spPr/>
      <dgm:t>
        <a:bodyPr/>
        <a:lstStyle/>
        <a:p>
          <a:endParaRPr lang="es-MX"/>
        </a:p>
      </dgm:t>
    </dgm:pt>
    <dgm:pt modelId="{6145F465-8B5C-420E-84D1-0F4025E07DDA}" type="sibTrans" cxnId="{F1FC5E71-094D-486C-B57C-93C2E1E92410}">
      <dgm:prSet/>
      <dgm:spPr/>
      <dgm:t>
        <a:bodyPr/>
        <a:lstStyle/>
        <a:p>
          <a:endParaRPr lang="es-MX"/>
        </a:p>
      </dgm:t>
    </dgm:pt>
    <dgm:pt modelId="{11885612-C913-45C4-8D92-74EEB6A020A2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endParaRPr lang="es-MX" sz="2000" dirty="0"/>
        </a:p>
      </dgm:t>
    </dgm:pt>
    <dgm:pt modelId="{F5D8C00C-5B7C-4168-8CB8-A446C3E46BB5}" type="parTrans" cxnId="{8D849821-5645-4CA1-B115-DB7860BF424C}">
      <dgm:prSet/>
      <dgm:spPr/>
      <dgm:t>
        <a:bodyPr/>
        <a:lstStyle/>
        <a:p>
          <a:endParaRPr lang="es-MX"/>
        </a:p>
      </dgm:t>
    </dgm:pt>
    <dgm:pt modelId="{88035B1E-FC8C-4A26-A0D8-427B8A5DFA49}" type="sibTrans" cxnId="{8D849821-5645-4CA1-B115-DB7860BF424C}">
      <dgm:prSet/>
      <dgm:spPr/>
      <dgm:t>
        <a:bodyPr/>
        <a:lstStyle/>
        <a:p>
          <a:endParaRPr lang="es-MX"/>
        </a:p>
      </dgm:t>
    </dgm:pt>
    <dgm:pt modelId="{8CAA9640-3687-4E01-AA3D-DC9664974B9D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es-MX" sz="2000" dirty="0"/>
        </a:p>
      </dgm:t>
    </dgm:pt>
    <dgm:pt modelId="{0A163DA8-850B-426B-885E-5F292CC62596}" type="parTrans" cxnId="{89FB3E00-09A0-4A20-AC71-F3DFE5996A76}">
      <dgm:prSet/>
      <dgm:spPr/>
      <dgm:t>
        <a:bodyPr/>
        <a:lstStyle/>
        <a:p>
          <a:endParaRPr lang="es-MX"/>
        </a:p>
      </dgm:t>
    </dgm:pt>
    <dgm:pt modelId="{2F80CC22-63BE-411C-9BEA-FF3536B01D8D}" type="sibTrans" cxnId="{89FB3E00-09A0-4A20-AC71-F3DFE5996A76}">
      <dgm:prSet/>
      <dgm:spPr/>
      <dgm:t>
        <a:bodyPr/>
        <a:lstStyle/>
        <a:p>
          <a:endParaRPr lang="es-MX"/>
        </a:p>
      </dgm:t>
    </dgm:pt>
    <dgm:pt modelId="{E23642F7-60A7-466A-95F4-D067340765E3}" type="pres">
      <dgm:prSet presAssocID="{18F87AEC-9FF5-4785-8D28-68E1A73F778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689C7E7-1B20-46A4-84E6-EE2F0B6945CA}" type="pres">
      <dgm:prSet presAssocID="{30E867F9-F03F-4638-B451-4247E104A161}" presName="Accent1" presStyleCnt="0"/>
      <dgm:spPr/>
    </dgm:pt>
    <dgm:pt modelId="{894751EE-9E32-42F1-ACBB-ABE06DCB5200}" type="pres">
      <dgm:prSet presAssocID="{30E867F9-F03F-4638-B451-4247E104A161}" presName="Accent" presStyleLbl="node1" presStyleIdx="0" presStyleCnt="1"/>
      <dgm:spPr/>
    </dgm:pt>
    <dgm:pt modelId="{BD70AB16-AE76-46D0-B69E-F89803C09DD8}" type="pres">
      <dgm:prSet presAssocID="{30E867F9-F03F-4638-B451-4247E104A161}" presName="Child1" presStyleLbl="revTx" presStyleIdx="0" presStyleCnt="2" custScaleX="123020" custScaleY="114067">
        <dgm:presLayoutVars>
          <dgm:chMax val="0"/>
          <dgm:chPref val="0"/>
          <dgm:bulletEnabled val="1"/>
        </dgm:presLayoutVars>
      </dgm:prSet>
      <dgm:spPr/>
    </dgm:pt>
    <dgm:pt modelId="{158CDD4F-5523-4FA8-B911-C9206B7EC57F}" type="pres">
      <dgm:prSet presAssocID="{30E867F9-F03F-4638-B451-4247E104A161}" presName="Parent1" presStyleLbl="revTx" presStyleIdx="1" presStyleCnt="2" custLinFactNeighborX="1359" custLinFactNeighborY="-29233">
        <dgm:presLayoutVars>
          <dgm:chMax val="1"/>
          <dgm:chPref val="1"/>
          <dgm:bulletEnabled val="1"/>
        </dgm:presLayoutVars>
      </dgm:prSet>
      <dgm:spPr/>
    </dgm:pt>
  </dgm:ptLst>
  <dgm:cxnLst>
    <dgm:cxn modelId="{89FB3E00-09A0-4A20-AC71-F3DFE5996A76}" srcId="{30E867F9-F03F-4638-B451-4247E104A161}" destId="{8CAA9640-3687-4E01-AA3D-DC9664974B9D}" srcOrd="7" destOrd="0" parTransId="{0A163DA8-850B-426B-885E-5F292CC62596}" sibTransId="{2F80CC22-63BE-411C-9BEA-FF3536B01D8D}"/>
    <dgm:cxn modelId="{12588D03-DE0C-4E68-BA74-A3C75B02B330}" type="presOf" srcId="{11885612-C913-45C4-8D92-74EEB6A020A2}" destId="{BD70AB16-AE76-46D0-B69E-F89803C09DD8}" srcOrd="0" destOrd="5" presId="urn:microsoft.com/office/officeart/2009/layout/CircleArrowProcess"/>
    <dgm:cxn modelId="{D658570C-10FC-433E-80EA-955719463ABC}" type="presOf" srcId="{B8A4149D-DB63-4ABB-BA4B-1FB3E3616AC5}" destId="{BD70AB16-AE76-46D0-B69E-F89803C09DD8}" srcOrd="0" destOrd="1" presId="urn:microsoft.com/office/officeart/2009/layout/CircleArrowProcess"/>
    <dgm:cxn modelId="{8D849821-5645-4CA1-B115-DB7860BF424C}" srcId="{30E867F9-F03F-4638-B451-4247E104A161}" destId="{11885612-C913-45C4-8D92-74EEB6A020A2}" srcOrd="5" destOrd="0" parTransId="{F5D8C00C-5B7C-4168-8CB8-A446C3E46BB5}" sibTransId="{88035B1E-FC8C-4A26-A0D8-427B8A5DFA49}"/>
    <dgm:cxn modelId="{7EA86029-4635-4788-B5D4-EC840EF85EFA}" type="presOf" srcId="{18F87AEC-9FF5-4785-8D28-68E1A73F7782}" destId="{E23642F7-60A7-466A-95F4-D067340765E3}" srcOrd="0" destOrd="0" presId="urn:microsoft.com/office/officeart/2009/layout/CircleArrowProcess"/>
    <dgm:cxn modelId="{E2074733-7E81-4737-A5EB-B8D11B5226A5}" srcId="{30E867F9-F03F-4638-B451-4247E104A161}" destId="{DB876C65-D524-4138-9AAF-0EF641E26759}" srcOrd="3" destOrd="0" parTransId="{F8895EA6-8E18-4013-96CF-544427222154}" sibTransId="{04F53530-E342-4DAA-952B-651B29F090BF}"/>
    <dgm:cxn modelId="{2F01E138-FC72-44E1-B9FD-FDD05D6BAFD2}" srcId="{30E867F9-F03F-4638-B451-4247E104A161}" destId="{B8A4149D-DB63-4ABB-BA4B-1FB3E3616AC5}" srcOrd="1" destOrd="0" parTransId="{5BCEDCFE-5D9A-484D-963E-3AF890ED131D}" sibTransId="{0F9DE53B-6BE9-450F-A184-7DBEC23DECD0}"/>
    <dgm:cxn modelId="{2E2D923D-3D1E-42E0-8AB2-A32738508F8F}" srcId="{30E867F9-F03F-4638-B451-4247E104A161}" destId="{05D75DA7-6EFD-4904-85C3-8153AA4698C2}" srcOrd="0" destOrd="0" parTransId="{FAB71D40-432D-485E-B2DF-AB7EBF0CA58E}" sibTransId="{B1E66E07-E007-4D28-B528-58D3B0F2CFD6}"/>
    <dgm:cxn modelId="{1E20A648-5B5B-45C3-A3EF-DA9BEF96AD77}" type="presOf" srcId="{DB876C65-D524-4138-9AAF-0EF641E26759}" destId="{BD70AB16-AE76-46D0-B69E-F89803C09DD8}" srcOrd="0" destOrd="3" presId="urn:microsoft.com/office/officeart/2009/layout/CircleArrowProcess"/>
    <dgm:cxn modelId="{0BEE9E4A-73B7-46B9-A541-6A4F2452FF6F}" srcId="{30E867F9-F03F-4638-B451-4247E104A161}" destId="{07D79FE4-CDBE-44ED-95EE-256A22BCB811}" srcOrd="2" destOrd="0" parTransId="{F6EBFAE0-1108-4483-B771-404D27092BE4}" sibTransId="{E90A5205-13F5-4950-87DD-7A977B0AECDA}"/>
    <dgm:cxn modelId="{0ADA164B-C14C-4A0D-827A-35492F06B43A}" srcId="{30E867F9-F03F-4638-B451-4247E104A161}" destId="{7317DBD2-3572-41DE-9B7C-847C2585A1DD}" srcOrd="6" destOrd="0" parTransId="{F6C9C78B-A302-4BAE-9B20-AF778481A1DE}" sibTransId="{6E50A098-96E9-47A6-A46F-B69B144E071D}"/>
    <dgm:cxn modelId="{8F602E4B-BA0F-4D95-A135-671EA7F06345}" srcId="{18F87AEC-9FF5-4785-8D28-68E1A73F7782}" destId="{30E867F9-F03F-4638-B451-4247E104A161}" srcOrd="0" destOrd="0" parTransId="{61EA13C3-54D1-42B9-9FC7-B9963E5AA2CB}" sibTransId="{26457D07-BC67-40E5-B1D7-542712C14AC3}"/>
    <dgm:cxn modelId="{F1FC5E71-094D-486C-B57C-93C2E1E92410}" srcId="{30E867F9-F03F-4638-B451-4247E104A161}" destId="{B6B77E8C-D8EC-48EA-A3E7-49F7D67C5608}" srcOrd="4" destOrd="0" parTransId="{FCCA5266-1E8A-426A-B54C-CD6D954A73F8}" sibTransId="{6145F465-8B5C-420E-84D1-0F4025E07DDA}"/>
    <dgm:cxn modelId="{6C6FD176-C7E3-4271-ADC8-8457E0212FE1}" type="presOf" srcId="{CA0F826B-7984-4B0B-94CB-21011218612B}" destId="{BD70AB16-AE76-46D0-B69E-F89803C09DD8}" srcOrd="0" destOrd="8" presId="urn:microsoft.com/office/officeart/2009/layout/CircleArrowProcess"/>
    <dgm:cxn modelId="{9DAACB92-E0C3-4D97-A8E8-95D6A2BF9790}" srcId="{30E867F9-F03F-4638-B451-4247E104A161}" destId="{CA0F826B-7984-4B0B-94CB-21011218612B}" srcOrd="8" destOrd="0" parTransId="{2907EB2A-DD94-4CF0-AD71-BF33247209CE}" sibTransId="{B03DC432-2BA7-45E2-9348-000E8B1FB8B1}"/>
    <dgm:cxn modelId="{5428E194-CFA6-4478-A295-BDD06EACF2DB}" type="presOf" srcId="{7317DBD2-3572-41DE-9B7C-847C2585A1DD}" destId="{BD70AB16-AE76-46D0-B69E-F89803C09DD8}" srcOrd="0" destOrd="6" presId="urn:microsoft.com/office/officeart/2009/layout/CircleArrowProcess"/>
    <dgm:cxn modelId="{34AD01AC-DCDD-4FB0-A27B-8075CA3B380B}" type="presOf" srcId="{07D79FE4-CDBE-44ED-95EE-256A22BCB811}" destId="{BD70AB16-AE76-46D0-B69E-F89803C09DD8}" srcOrd="0" destOrd="2" presId="urn:microsoft.com/office/officeart/2009/layout/CircleArrowProcess"/>
    <dgm:cxn modelId="{E25871BD-1091-491E-9629-33F944C79436}" type="presOf" srcId="{05D75DA7-6EFD-4904-85C3-8153AA4698C2}" destId="{BD70AB16-AE76-46D0-B69E-F89803C09DD8}" srcOrd="0" destOrd="0" presId="urn:microsoft.com/office/officeart/2009/layout/CircleArrowProcess"/>
    <dgm:cxn modelId="{59BEBAED-D8CF-444D-B10B-6D81EC8C604B}" type="presOf" srcId="{B6B77E8C-D8EC-48EA-A3E7-49F7D67C5608}" destId="{BD70AB16-AE76-46D0-B69E-F89803C09DD8}" srcOrd="0" destOrd="4" presId="urn:microsoft.com/office/officeart/2009/layout/CircleArrowProcess"/>
    <dgm:cxn modelId="{B1ACB2F4-87A4-43A9-BEDE-04BF776CDC6C}" type="presOf" srcId="{8CAA9640-3687-4E01-AA3D-DC9664974B9D}" destId="{BD70AB16-AE76-46D0-B69E-F89803C09DD8}" srcOrd="0" destOrd="7" presId="urn:microsoft.com/office/officeart/2009/layout/CircleArrowProcess"/>
    <dgm:cxn modelId="{1A66CDF8-509E-4D39-876C-B1A825E1E2A7}" type="presOf" srcId="{30E867F9-F03F-4638-B451-4247E104A161}" destId="{158CDD4F-5523-4FA8-B911-C9206B7EC57F}" srcOrd="0" destOrd="0" presId="urn:microsoft.com/office/officeart/2009/layout/CircleArrowProcess"/>
    <dgm:cxn modelId="{DDFC1954-BB0E-422A-B435-077B4F14032F}" type="presParOf" srcId="{E23642F7-60A7-466A-95F4-D067340765E3}" destId="{7689C7E7-1B20-46A4-84E6-EE2F0B6945CA}" srcOrd="0" destOrd="0" presId="urn:microsoft.com/office/officeart/2009/layout/CircleArrowProcess"/>
    <dgm:cxn modelId="{F740543A-42FE-4177-9B3E-E877E5C7D790}" type="presParOf" srcId="{7689C7E7-1B20-46A4-84E6-EE2F0B6945CA}" destId="{894751EE-9E32-42F1-ACBB-ABE06DCB5200}" srcOrd="0" destOrd="0" presId="urn:microsoft.com/office/officeart/2009/layout/CircleArrowProcess"/>
    <dgm:cxn modelId="{FB0B0032-5096-44D2-B0D7-6FC6BA5488A9}" type="presParOf" srcId="{E23642F7-60A7-466A-95F4-D067340765E3}" destId="{BD70AB16-AE76-46D0-B69E-F89803C09DD8}" srcOrd="1" destOrd="0" presId="urn:microsoft.com/office/officeart/2009/layout/CircleArrowProcess"/>
    <dgm:cxn modelId="{8B9B8B98-292D-4865-BFB4-BC6E5603E8F8}" type="presParOf" srcId="{E23642F7-60A7-466A-95F4-D067340765E3}" destId="{158CDD4F-5523-4FA8-B911-C9206B7EC57F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14FC043-02B2-4C8F-9D6B-B4B04A5A981F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9BE4163-A4A7-454C-BB93-33DB77134D80}">
      <dgm:prSet phldrT="[Texto]"/>
      <dgm:spPr/>
      <dgm:t>
        <a:bodyPr/>
        <a:lstStyle/>
        <a:p>
          <a:r>
            <a:rPr lang="es-MX" dirty="0"/>
            <a:t>Planificación</a:t>
          </a:r>
        </a:p>
      </dgm:t>
    </dgm:pt>
    <dgm:pt modelId="{558D93DC-9303-4E58-9304-E6E754A84C7C}" type="parTrans" cxnId="{38400699-0CFF-4E61-8D86-2033BB1321E2}">
      <dgm:prSet/>
      <dgm:spPr/>
      <dgm:t>
        <a:bodyPr/>
        <a:lstStyle/>
        <a:p>
          <a:endParaRPr lang="es-MX"/>
        </a:p>
      </dgm:t>
    </dgm:pt>
    <dgm:pt modelId="{E1FD3A69-345E-4145-BAF4-C467B7DA09AA}" type="sibTrans" cxnId="{38400699-0CFF-4E61-8D86-2033BB1321E2}">
      <dgm:prSet/>
      <dgm:spPr/>
      <dgm:t>
        <a:bodyPr/>
        <a:lstStyle/>
        <a:p>
          <a:endParaRPr lang="es-MX"/>
        </a:p>
      </dgm:t>
    </dgm:pt>
    <dgm:pt modelId="{63E272FB-9C2F-401C-9E0C-30EE33857B52}">
      <dgm:prSet phldrT="[Texto]"/>
      <dgm:spPr/>
      <dgm:t>
        <a:bodyPr/>
        <a:lstStyle/>
        <a:p>
          <a:r>
            <a:rPr lang="es-MX" dirty="0"/>
            <a:t>Mediante Oficio Nro. MDT-SFSP-2024-1006-O de 11 de diciembre de 2024 el Ministerio del Trabajo aprobó la Actualización de la Planificación de Talento Humano 2024.</a:t>
          </a:r>
        </a:p>
      </dgm:t>
    </dgm:pt>
    <dgm:pt modelId="{7C80D47A-0503-45B2-85A9-F9704652A57B}" type="parTrans" cxnId="{795033A8-BF93-4CEA-9188-15D0A2E085A6}">
      <dgm:prSet/>
      <dgm:spPr/>
      <dgm:t>
        <a:bodyPr/>
        <a:lstStyle/>
        <a:p>
          <a:endParaRPr lang="es-MX"/>
        </a:p>
      </dgm:t>
    </dgm:pt>
    <dgm:pt modelId="{151FAAB7-FC5F-4A62-8FA3-DDF05C037D22}" type="sibTrans" cxnId="{795033A8-BF93-4CEA-9188-15D0A2E085A6}">
      <dgm:prSet/>
      <dgm:spPr/>
      <dgm:t>
        <a:bodyPr/>
        <a:lstStyle/>
        <a:p>
          <a:endParaRPr lang="es-MX"/>
        </a:p>
      </dgm:t>
    </dgm:pt>
    <dgm:pt modelId="{6C8581D8-0635-4914-8FF9-15EF22CAF3B5}">
      <dgm:prSet phldrT="[Texto]"/>
      <dgm:spPr/>
      <dgm:t>
        <a:bodyPr/>
        <a:lstStyle/>
        <a:p>
          <a:r>
            <a:rPr lang="es-MX" dirty="0"/>
            <a:t>Evaluación de Desempeño</a:t>
          </a:r>
        </a:p>
      </dgm:t>
    </dgm:pt>
    <dgm:pt modelId="{25E6205B-1718-422F-AF8D-5C39C3559D18}" type="parTrans" cxnId="{26E02E8B-1447-4669-878C-BAC569648189}">
      <dgm:prSet/>
      <dgm:spPr/>
      <dgm:t>
        <a:bodyPr/>
        <a:lstStyle/>
        <a:p>
          <a:endParaRPr lang="es-MX"/>
        </a:p>
      </dgm:t>
    </dgm:pt>
    <dgm:pt modelId="{32877D8E-D5B5-40C9-95DE-730C08EDC723}" type="sibTrans" cxnId="{26E02E8B-1447-4669-878C-BAC569648189}">
      <dgm:prSet/>
      <dgm:spPr/>
      <dgm:t>
        <a:bodyPr/>
        <a:lstStyle/>
        <a:p>
          <a:endParaRPr lang="es-MX"/>
        </a:p>
      </dgm:t>
    </dgm:pt>
    <dgm:pt modelId="{A4463355-87F7-432D-8A18-E66D1BA63081}">
      <dgm:prSet phldrT="[Texto]"/>
      <dgm:spPr/>
      <dgm:t>
        <a:bodyPr/>
        <a:lstStyle/>
        <a:p>
          <a:r>
            <a:rPr lang="es-MX" dirty="0"/>
            <a:t>El 98% cuenta con una calificación de Excelente en las evaluaciones de desempeño.</a:t>
          </a:r>
        </a:p>
      </dgm:t>
    </dgm:pt>
    <dgm:pt modelId="{1ECCC51F-35C8-41C4-94B8-844BB7D69063}" type="parTrans" cxnId="{840EEFE2-754F-4A90-9C7B-667E7A398771}">
      <dgm:prSet/>
      <dgm:spPr/>
      <dgm:t>
        <a:bodyPr/>
        <a:lstStyle/>
        <a:p>
          <a:endParaRPr lang="es-MX"/>
        </a:p>
      </dgm:t>
    </dgm:pt>
    <dgm:pt modelId="{FA74F97A-8A4B-47C9-B62D-AE893CA55804}" type="sibTrans" cxnId="{840EEFE2-754F-4A90-9C7B-667E7A398771}">
      <dgm:prSet/>
      <dgm:spPr/>
      <dgm:t>
        <a:bodyPr/>
        <a:lstStyle/>
        <a:p>
          <a:endParaRPr lang="es-MX"/>
        </a:p>
      </dgm:t>
    </dgm:pt>
    <dgm:pt modelId="{630FA26A-A3FB-4FB3-9A81-E49C5527E27C}">
      <dgm:prSet phldrT="[Texto]"/>
      <dgm:spPr/>
      <dgm:t>
        <a:bodyPr/>
        <a:lstStyle/>
        <a:p>
          <a:r>
            <a:rPr lang="es-MX" dirty="0"/>
            <a:t>Se realizan con los respaldos de los avisos de ingreso y salida del IESS y los distributivos del personal para fortalecer la misión y visión del INSPI.</a:t>
          </a:r>
        </a:p>
      </dgm:t>
    </dgm:pt>
    <dgm:pt modelId="{5C07BCDF-0BBA-407C-8B77-DB1A394B6F75}" type="parTrans" cxnId="{A293F346-98D8-4970-87EB-A8523CEC617D}">
      <dgm:prSet/>
      <dgm:spPr/>
      <dgm:t>
        <a:bodyPr/>
        <a:lstStyle/>
        <a:p>
          <a:endParaRPr lang="es-MX"/>
        </a:p>
      </dgm:t>
    </dgm:pt>
    <dgm:pt modelId="{5EF1112C-9FEB-4249-8C62-B85E78D6B111}" type="sibTrans" cxnId="{A293F346-98D8-4970-87EB-A8523CEC617D}">
      <dgm:prSet/>
      <dgm:spPr/>
      <dgm:t>
        <a:bodyPr/>
        <a:lstStyle/>
        <a:p>
          <a:endParaRPr lang="es-MX"/>
        </a:p>
      </dgm:t>
    </dgm:pt>
    <dgm:pt modelId="{D651D425-0A19-4DA9-819B-47ED24438AD2}">
      <dgm:prSet phldrT="[Texto]"/>
      <dgm:spPr/>
      <dgm:t>
        <a:bodyPr/>
        <a:lstStyle/>
        <a:p>
          <a:r>
            <a:rPr lang="es-MX" dirty="0"/>
            <a:t>Capacitación</a:t>
          </a:r>
        </a:p>
      </dgm:t>
    </dgm:pt>
    <dgm:pt modelId="{F8C61831-38B7-4793-B649-1489D6EF2A02}" type="parTrans" cxnId="{0D6A13CD-12CC-44FD-B05B-449300B3B16E}">
      <dgm:prSet/>
      <dgm:spPr/>
      <dgm:t>
        <a:bodyPr/>
        <a:lstStyle/>
        <a:p>
          <a:endParaRPr lang="es-MX"/>
        </a:p>
      </dgm:t>
    </dgm:pt>
    <dgm:pt modelId="{52B1A5A5-AEDB-4AFF-B9EF-E07FEDDC8613}" type="sibTrans" cxnId="{0D6A13CD-12CC-44FD-B05B-449300B3B16E}">
      <dgm:prSet/>
      <dgm:spPr/>
      <dgm:t>
        <a:bodyPr/>
        <a:lstStyle/>
        <a:p>
          <a:endParaRPr lang="es-MX"/>
        </a:p>
      </dgm:t>
    </dgm:pt>
    <dgm:pt modelId="{D3C5832C-B95D-4225-AB1B-FCCE202B3A23}">
      <dgm:prSet phldrT="[Texto]"/>
      <dgm:spPr/>
      <dgm:t>
        <a:bodyPr/>
        <a:lstStyle/>
        <a:p>
          <a:r>
            <a:rPr lang="es-MX" dirty="0"/>
            <a:t>Rotación de Personal</a:t>
          </a:r>
        </a:p>
      </dgm:t>
    </dgm:pt>
    <dgm:pt modelId="{1C454309-1834-4DCF-9BE3-C6114C20DE67}" type="parTrans" cxnId="{C2870C63-6356-40C9-B84D-A2C2DBFFD173}">
      <dgm:prSet/>
      <dgm:spPr/>
      <dgm:t>
        <a:bodyPr/>
        <a:lstStyle/>
        <a:p>
          <a:endParaRPr lang="es-MX"/>
        </a:p>
      </dgm:t>
    </dgm:pt>
    <dgm:pt modelId="{7809986D-3FE7-4A10-B537-E91C2EB7E06C}" type="sibTrans" cxnId="{C2870C63-6356-40C9-B84D-A2C2DBFFD173}">
      <dgm:prSet/>
      <dgm:spPr/>
      <dgm:t>
        <a:bodyPr/>
        <a:lstStyle/>
        <a:p>
          <a:endParaRPr lang="es-MX"/>
        </a:p>
      </dgm:t>
    </dgm:pt>
    <dgm:pt modelId="{DD6805E4-DF0F-4C22-B901-051183CD6BF8}">
      <dgm:prSet phldrT="[Texto]"/>
      <dgm:spPr/>
      <dgm:t>
        <a:bodyPr/>
        <a:lstStyle/>
        <a:p>
          <a:r>
            <a:rPr lang="es-MX" dirty="0"/>
            <a:t>Son 22 servidores públicos capacitados de acuerdo al Plan de Capacitación Institucional. </a:t>
          </a:r>
        </a:p>
      </dgm:t>
    </dgm:pt>
    <dgm:pt modelId="{C496564C-FA1A-4844-AA8B-CF09E40DCBF3}" type="parTrans" cxnId="{0AA9C5D9-EBC2-401E-A4D6-386A63968C04}">
      <dgm:prSet/>
      <dgm:spPr/>
      <dgm:t>
        <a:bodyPr/>
        <a:lstStyle/>
        <a:p>
          <a:endParaRPr lang="es-MX"/>
        </a:p>
      </dgm:t>
    </dgm:pt>
    <dgm:pt modelId="{37058B5F-B39B-4761-8F8E-F5E4717B070F}" type="sibTrans" cxnId="{0AA9C5D9-EBC2-401E-A4D6-386A63968C04}">
      <dgm:prSet/>
      <dgm:spPr/>
      <dgm:t>
        <a:bodyPr/>
        <a:lstStyle/>
        <a:p>
          <a:endParaRPr lang="es-MX"/>
        </a:p>
      </dgm:t>
    </dgm:pt>
    <dgm:pt modelId="{42DCB2AF-F81E-4668-BFD8-9711F689723B}">
      <dgm:prSet phldrT="[Texto]"/>
      <dgm:spPr/>
      <dgm:t>
        <a:bodyPr/>
        <a:lstStyle/>
        <a:p>
          <a:r>
            <a:rPr lang="es-MX" dirty="0"/>
            <a:t>Con fecha 10 de enero de 2024 se aprobó el Plan de Evaluación de Desempeño para la ejecución de las evaluaciones de desempeño.</a:t>
          </a:r>
        </a:p>
      </dgm:t>
    </dgm:pt>
    <dgm:pt modelId="{066FEB1F-E98A-4906-BF9C-4DFBF6783390}" type="parTrans" cxnId="{1884653A-C84F-49E8-926C-B75F552EEB58}">
      <dgm:prSet/>
      <dgm:spPr/>
      <dgm:t>
        <a:bodyPr/>
        <a:lstStyle/>
        <a:p>
          <a:endParaRPr lang="es-MX"/>
        </a:p>
      </dgm:t>
    </dgm:pt>
    <dgm:pt modelId="{4D713291-FF91-47F7-9941-3E062EF08CF8}" type="sibTrans" cxnId="{1884653A-C84F-49E8-926C-B75F552EEB58}">
      <dgm:prSet/>
      <dgm:spPr/>
      <dgm:t>
        <a:bodyPr/>
        <a:lstStyle/>
        <a:p>
          <a:endParaRPr lang="es-MX"/>
        </a:p>
      </dgm:t>
    </dgm:pt>
    <dgm:pt modelId="{2140AFE8-0AC2-41FE-BEE6-6B3A50AFFA80}">
      <dgm:prSet phldrT="[Texto]"/>
      <dgm:spPr/>
      <dgm:t>
        <a:bodyPr/>
        <a:lstStyle/>
        <a:p>
          <a:r>
            <a:rPr lang="es-MX" dirty="0"/>
            <a:t>Con fecha 28 de marzo de 2024 con oficio Nro. INSPI-DATH-2024-0061-O se aprobó el Plan de Capacitación. </a:t>
          </a:r>
        </a:p>
      </dgm:t>
    </dgm:pt>
    <dgm:pt modelId="{4B079092-FFC3-4108-BCFC-BCF4D5AB5C1F}" type="parTrans" cxnId="{0F7F6F92-A339-4278-8B0C-7301DD458D8E}">
      <dgm:prSet/>
      <dgm:spPr/>
      <dgm:t>
        <a:bodyPr/>
        <a:lstStyle/>
        <a:p>
          <a:endParaRPr lang="es-MX"/>
        </a:p>
      </dgm:t>
    </dgm:pt>
    <dgm:pt modelId="{1B57B7AD-365D-49E8-BE28-24824BE12795}" type="sibTrans" cxnId="{0F7F6F92-A339-4278-8B0C-7301DD458D8E}">
      <dgm:prSet/>
      <dgm:spPr/>
      <dgm:t>
        <a:bodyPr/>
        <a:lstStyle/>
        <a:p>
          <a:endParaRPr lang="es-MX"/>
        </a:p>
      </dgm:t>
    </dgm:pt>
    <dgm:pt modelId="{FA4B298F-34FA-4519-8375-A0FBA6436D40}" type="pres">
      <dgm:prSet presAssocID="{B14FC043-02B2-4C8F-9D6B-B4B04A5A981F}" presName="linearFlow" presStyleCnt="0">
        <dgm:presLayoutVars>
          <dgm:dir/>
          <dgm:animLvl val="lvl"/>
          <dgm:resizeHandles val="exact"/>
        </dgm:presLayoutVars>
      </dgm:prSet>
      <dgm:spPr/>
    </dgm:pt>
    <dgm:pt modelId="{7B40D1CE-F82C-4A38-BDDA-D35D43467945}" type="pres">
      <dgm:prSet presAssocID="{C9BE4163-A4A7-454C-BB93-33DB77134D80}" presName="composite" presStyleCnt="0"/>
      <dgm:spPr/>
    </dgm:pt>
    <dgm:pt modelId="{8C3E109D-3256-42D7-B31E-52E26AC13F20}" type="pres">
      <dgm:prSet presAssocID="{C9BE4163-A4A7-454C-BB93-33DB77134D80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3459CD2-44C5-4C19-BF69-056F56A7E118}" type="pres">
      <dgm:prSet presAssocID="{C9BE4163-A4A7-454C-BB93-33DB77134D80}" presName="descendantText" presStyleLbl="alignAcc1" presStyleIdx="0" presStyleCnt="4">
        <dgm:presLayoutVars>
          <dgm:bulletEnabled val="1"/>
        </dgm:presLayoutVars>
      </dgm:prSet>
      <dgm:spPr/>
    </dgm:pt>
    <dgm:pt modelId="{A5759C5E-E13E-4F01-AE6B-0A29CECF45DE}" type="pres">
      <dgm:prSet presAssocID="{E1FD3A69-345E-4145-BAF4-C467B7DA09AA}" presName="sp" presStyleCnt="0"/>
      <dgm:spPr/>
    </dgm:pt>
    <dgm:pt modelId="{3F2EDD59-D75E-4C91-89A6-0DF5FD60DEC8}" type="pres">
      <dgm:prSet presAssocID="{6C8581D8-0635-4914-8FF9-15EF22CAF3B5}" presName="composite" presStyleCnt="0"/>
      <dgm:spPr/>
    </dgm:pt>
    <dgm:pt modelId="{52BBDD35-61D9-4CBE-B316-8A67386DC3AB}" type="pres">
      <dgm:prSet presAssocID="{6C8581D8-0635-4914-8FF9-15EF22CAF3B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76F7379-25FA-4B2B-99DE-9AA9DC9BF2D9}" type="pres">
      <dgm:prSet presAssocID="{6C8581D8-0635-4914-8FF9-15EF22CAF3B5}" presName="descendantText" presStyleLbl="alignAcc1" presStyleIdx="1" presStyleCnt="4">
        <dgm:presLayoutVars>
          <dgm:bulletEnabled val="1"/>
        </dgm:presLayoutVars>
      </dgm:prSet>
      <dgm:spPr/>
    </dgm:pt>
    <dgm:pt modelId="{47B40727-43C5-4352-A5EA-CC8E75047255}" type="pres">
      <dgm:prSet presAssocID="{32877D8E-D5B5-40C9-95DE-730C08EDC723}" presName="sp" presStyleCnt="0"/>
      <dgm:spPr/>
    </dgm:pt>
    <dgm:pt modelId="{2E9A07A8-19A9-4425-B732-F3391B94BAC2}" type="pres">
      <dgm:prSet presAssocID="{D3C5832C-B95D-4225-AB1B-FCCE202B3A23}" presName="composite" presStyleCnt="0"/>
      <dgm:spPr/>
    </dgm:pt>
    <dgm:pt modelId="{1B51AACE-072C-4FC5-89C9-9039C1156A63}" type="pres">
      <dgm:prSet presAssocID="{D3C5832C-B95D-4225-AB1B-FCCE202B3A2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B397831-1C40-411F-B7F4-5040F76E155E}" type="pres">
      <dgm:prSet presAssocID="{D3C5832C-B95D-4225-AB1B-FCCE202B3A23}" presName="descendantText" presStyleLbl="alignAcc1" presStyleIdx="2" presStyleCnt="4">
        <dgm:presLayoutVars>
          <dgm:bulletEnabled val="1"/>
        </dgm:presLayoutVars>
      </dgm:prSet>
      <dgm:spPr/>
    </dgm:pt>
    <dgm:pt modelId="{669E9CF6-C951-4B36-BE0C-2CA3E4345DD3}" type="pres">
      <dgm:prSet presAssocID="{7809986D-3FE7-4A10-B537-E91C2EB7E06C}" presName="sp" presStyleCnt="0"/>
      <dgm:spPr/>
    </dgm:pt>
    <dgm:pt modelId="{CAC4EF59-C27E-4EBD-9260-CA8C2A45FAC8}" type="pres">
      <dgm:prSet presAssocID="{D651D425-0A19-4DA9-819B-47ED24438AD2}" presName="composite" presStyleCnt="0"/>
      <dgm:spPr/>
    </dgm:pt>
    <dgm:pt modelId="{11701FF1-EEAA-4136-ACEE-E4834ACA3426}" type="pres">
      <dgm:prSet presAssocID="{D651D425-0A19-4DA9-819B-47ED24438AD2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20FDC2E-499E-463C-A8CF-8998CDC45933}" type="pres">
      <dgm:prSet presAssocID="{D651D425-0A19-4DA9-819B-47ED24438AD2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2DC2908-31AC-4804-8F99-673595ED936D}" type="presOf" srcId="{A4463355-87F7-432D-8A18-E66D1BA63081}" destId="{F76F7379-25FA-4B2B-99DE-9AA9DC9BF2D9}" srcOrd="0" destOrd="1" presId="urn:microsoft.com/office/officeart/2005/8/layout/chevron2"/>
    <dgm:cxn modelId="{A6A3941C-9D53-4711-8F32-6269D7E3A0A7}" type="presOf" srcId="{C9BE4163-A4A7-454C-BB93-33DB77134D80}" destId="{8C3E109D-3256-42D7-B31E-52E26AC13F20}" srcOrd="0" destOrd="0" presId="urn:microsoft.com/office/officeart/2005/8/layout/chevron2"/>
    <dgm:cxn modelId="{1884653A-C84F-49E8-926C-B75F552EEB58}" srcId="{6C8581D8-0635-4914-8FF9-15EF22CAF3B5}" destId="{42DCB2AF-F81E-4668-BFD8-9711F689723B}" srcOrd="0" destOrd="0" parTransId="{066FEB1F-E98A-4906-BF9C-4DFBF6783390}" sibTransId="{4D713291-FF91-47F7-9941-3E062EF08CF8}"/>
    <dgm:cxn modelId="{6DAFBF3D-AABE-411E-9857-CB0A9B43A639}" type="presOf" srcId="{630FA26A-A3FB-4FB3-9A81-E49C5527E27C}" destId="{FB397831-1C40-411F-B7F4-5040F76E155E}" srcOrd="0" destOrd="0" presId="urn:microsoft.com/office/officeart/2005/8/layout/chevron2"/>
    <dgm:cxn modelId="{CB90A83F-16AE-4770-8EBB-B18F445AE075}" type="presOf" srcId="{6C8581D8-0635-4914-8FF9-15EF22CAF3B5}" destId="{52BBDD35-61D9-4CBE-B316-8A67386DC3AB}" srcOrd="0" destOrd="0" presId="urn:microsoft.com/office/officeart/2005/8/layout/chevron2"/>
    <dgm:cxn modelId="{C2870C63-6356-40C9-B84D-A2C2DBFFD173}" srcId="{B14FC043-02B2-4C8F-9D6B-B4B04A5A981F}" destId="{D3C5832C-B95D-4225-AB1B-FCCE202B3A23}" srcOrd="2" destOrd="0" parTransId="{1C454309-1834-4DCF-9BE3-C6114C20DE67}" sibTransId="{7809986D-3FE7-4A10-B537-E91C2EB7E06C}"/>
    <dgm:cxn modelId="{A293F346-98D8-4970-87EB-A8523CEC617D}" srcId="{D3C5832C-B95D-4225-AB1B-FCCE202B3A23}" destId="{630FA26A-A3FB-4FB3-9A81-E49C5527E27C}" srcOrd="0" destOrd="0" parTransId="{5C07BCDF-0BBA-407C-8B77-DB1A394B6F75}" sibTransId="{5EF1112C-9FEB-4249-8C62-B85E78D6B111}"/>
    <dgm:cxn modelId="{26E02E8B-1447-4669-878C-BAC569648189}" srcId="{B14FC043-02B2-4C8F-9D6B-B4B04A5A981F}" destId="{6C8581D8-0635-4914-8FF9-15EF22CAF3B5}" srcOrd="1" destOrd="0" parTransId="{25E6205B-1718-422F-AF8D-5C39C3559D18}" sibTransId="{32877D8E-D5B5-40C9-95DE-730C08EDC723}"/>
    <dgm:cxn modelId="{0F7F6F92-A339-4278-8B0C-7301DD458D8E}" srcId="{D651D425-0A19-4DA9-819B-47ED24438AD2}" destId="{2140AFE8-0AC2-41FE-BEE6-6B3A50AFFA80}" srcOrd="0" destOrd="0" parTransId="{4B079092-FFC3-4108-BCFC-BCF4D5AB5C1F}" sibTransId="{1B57B7AD-365D-49E8-BE28-24824BE12795}"/>
    <dgm:cxn modelId="{38400699-0CFF-4E61-8D86-2033BB1321E2}" srcId="{B14FC043-02B2-4C8F-9D6B-B4B04A5A981F}" destId="{C9BE4163-A4A7-454C-BB93-33DB77134D80}" srcOrd="0" destOrd="0" parTransId="{558D93DC-9303-4E58-9304-E6E754A84C7C}" sibTransId="{E1FD3A69-345E-4145-BAF4-C467B7DA09AA}"/>
    <dgm:cxn modelId="{795033A8-BF93-4CEA-9188-15D0A2E085A6}" srcId="{C9BE4163-A4A7-454C-BB93-33DB77134D80}" destId="{63E272FB-9C2F-401C-9E0C-30EE33857B52}" srcOrd="0" destOrd="0" parTransId="{7C80D47A-0503-45B2-85A9-F9704652A57B}" sibTransId="{151FAAB7-FC5F-4A62-8FA3-DDF05C037D22}"/>
    <dgm:cxn modelId="{335570B6-CB66-4782-9FD6-3FC5E0A3ECF2}" type="presOf" srcId="{D651D425-0A19-4DA9-819B-47ED24438AD2}" destId="{11701FF1-EEAA-4136-ACEE-E4834ACA3426}" srcOrd="0" destOrd="0" presId="urn:microsoft.com/office/officeart/2005/8/layout/chevron2"/>
    <dgm:cxn modelId="{0D6A13CD-12CC-44FD-B05B-449300B3B16E}" srcId="{B14FC043-02B2-4C8F-9D6B-B4B04A5A981F}" destId="{D651D425-0A19-4DA9-819B-47ED24438AD2}" srcOrd="3" destOrd="0" parTransId="{F8C61831-38B7-4793-B649-1489D6EF2A02}" sibTransId="{52B1A5A5-AEDB-4AFF-B9EF-E07FEDDC8613}"/>
    <dgm:cxn modelId="{9B8035CE-E5F0-4EC5-8D22-9FFA86B6ECF4}" type="presOf" srcId="{42DCB2AF-F81E-4668-BFD8-9711F689723B}" destId="{F76F7379-25FA-4B2B-99DE-9AA9DC9BF2D9}" srcOrd="0" destOrd="0" presId="urn:microsoft.com/office/officeart/2005/8/layout/chevron2"/>
    <dgm:cxn modelId="{0A8116D2-F7FD-4E90-9195-C125ED9BFD0D}" type="presOf" srcId="{B14FC043-02B2-4C8F-9D6B-B4B04A5A981F}" destId="{FA4B298F-34FA-4519-8375-A0FBA6436D40}" srcOrd="0" destOrd="0" presId="urn:microsoft.com/office/officeart/2005/8/layout/chevron2"/>
    <dgm:cxn modelId="{68A17AD7-C865-48D9-9955-5A2D7909EEAD}" type="presOf" srcId="{DD6805E4-DF0F-4C22-B901-051183CD6BF8}" destId="{520FDC2E-499E-463C-A8CF-8998CDC45933}" srcOrd="0" destOrd="1" presId="urn:microsoft.com/office/officeart/2005/8/layout/chevron2"/>
    <dgm:cxn modelId="{0AA9C5D9-EBC2-401E-A4D6-386A63968C04}" srcId="{D651D425-0A19-4DA9-819B-47ED24438AD2}" destId="{DD6805E4-DF0F-4C22-B901-051183CD6BF8}" srcOrd="1" destOrd="0" parTransId="{C496564C-FA1A-4844-AA8B-CF09E40DCBF3}" sibTransId="{37058B5F-B39B-4761-8F8E-F5E4717B070F}"/>
    <dgm:cxn modelId="{AF31E4E2-C357-4CD5-AC46-ED4353419E2E}" type="presOf" srcId="{63E272FB-9C2F-401C-9E0C-30EE33857B52}" destId="{63459CD2-44C5-4C19-BF69-056F56A7E118}" srcOrd="0" destOrd="0" presId="urn:microsoft.com/office/officeart/2005/8/layout/chevron2"/>
    <dgm:cxn modelId="{840EEFE2-754F-4A90-9C7B-667E7A398771}" srcId="{6C8581D8-0635-4914-8FF9-15EF22CAF3B5}" destId="{A4463355-87F7-432D-8A18-E66D1BA63081}" srcOrd="1" destOrd="0" parTransId="{1ECCC51F-35C8-41C4-94B8-844BB7D69063}" sibTransId="{FA74F97A-8A4B-47C9-B62D-AE893CA55804}"/>
    <dgm:cxn modelId="{A8BB6BEA-119D-4ECF-8310-04473FD20F0B}" type="presOf" srcId="{2140AFE8-0AC2-41FE-BEE6-6B3A50AFFA80}" destId="{520FDC2E-499E-463C-A8CF-8998CDC45933}" srcOrd="0" destOrd="0" presId="urn:microsoft.com/office/officeart/2005/8/layout/chevron2"/>
    <dgm:cxn modelId="{B8CF29FB-7897-4640-952B-09FD49CF9682}" type="presOf" srcId="{D3C5832C-B95D-4225-AB1B-FCCE202B3A23}" destId="{1B51AACE-072C-4FC5-89C9-9039C1156A63}" srcOrd="0" destOrd="0" presId="urn:microsoft.com/office/officeart/2005/8/layout/chevron2"/>
    <dgm:cxn modelId="{5DD92F05-5516-4E90-AB49-7007F9291302}" type="presParOf" srcId="{FA4B298F-34FA-4519-8375-A0FBA6436D40}" destId="{7B40D1CE-F82C-4A38-BDDA-D35D43467945}" srcOrd="0" destOrd="0" presId="urn:microsoft.com/office/officeart/2005/8/layout/chevron2"/>
    <dgm:cxn modelId="{2BAA1124-DE9D-41B3-BB87-785391686D9E}" type="presParOf" srcId="{7B40D1CE-F82C-4A38-BDDA-D35D43467945}" destId="{8C3E109D-3256-42D7-B31E-52E26AC13F20}" srcOrd="0" destOrd="0" presId="urn:microsoft.com/office/officeart/2005/8/layout/chevron2"/>
    <dgm:cxn modelId="{6E424000-20EA-4B5E-B068-2BDCE0C0804F}" type="presParOf" srcId="{7B40D1CE-F82C-4A38-BDDA-D35D43467945}" destId="{63459CD2-44C5-4C19-BF69-056F56A7E118}" srcOrd="1" destOrd="0" presId="urn:microsoft.com/office/officeart/2005/8/layout/chevron2"/>
    <dgm:cxn modelId="{C8678107-E381-4BD1-AD9B-A699603E8F8D}" type="presParOf" srcId="{FA4B298F-34FA-4519-8375-A0FBA6436D40}" destId="{A5759C5E-E13E-4F01-AE6B-0A29CECF45DE}" srcOrd="1" destOrd="0" presId="urn:microsoft.com/office/officeart/2005/8/layout/chevron2"/>
    <dgm:cxn modelId="{49C68C82-DDEB-4FA9-AE40-E0F57DBDEF13}" type="presParOf" srcId="{FA4B298F-34FA-4519-8375-A0FBA6436D40}" destId="{3F2EDD59-D75E-4C91-89A6-0DF5FD60DEC8}" srcOrd="2" destOrd="0" presId="urn:microsoft.com/office/officeart/2005/8/layout/chevron2"/>
    <dgm:cxn modelId="{2B1AE3CF-4AA5-42B7-BBAF-91501EA644EC}" type="presParOf" srcId="{3F2EDD59-D75E-4C91-89A6-0DF5FD60DEC8}" destId="{52BBDD35-61D9-4CBE-B316-8A67386DC3AB}" srcOrd="0" destOrd="0" presId="urn:microsoft.com/office/officeart/2005/8/layout/chevron2"/>
    <dgm:cxn modelId="{14936861-5C2C-4FD8-B414-16547F7218FD}" type="presParOf" srcId="{3F2EDD59-D75E-4C91-89A6-0DF5FD60DEC8}" destId="{F76F7379-25FA-4B2B-99DE-9AA9DC9BF2D9}" srcOrd="1" destOrd="0" presId="urn:microsoft.com/office/officeart/2005/8/layout/chevron2"/>
    <dgm:cxn modelId="{0CD0C7F6-20A8-4CFA-B440-87F0E62151F5}" type="presParOf" srcId="{FA4B298F-34FA-4519-8375-A0FBA6436D40}" destId="{47B40727-43C5-4352-A5EA-CC8E75047255}" srcOrd="3" destOrd="0" presId="urn:microsoft.com/office/officeart/2005/8/layout/chevron2"/>
    <dgm:cxn modelId="{04AE5771-99DD-44BF-94BC-6E6906CA6564}" type="presParOf" srcId="{FA4B298F-34FA-4519-8375-A0FBA6436D40}" destId="{2E9A07A8-19A9-4425-B732-F3391B94BAC2}" srcOrd="4" destOrd="0" presId="urn:microsoft.com/office/officeart/2005/8/layout/chevron2"/>
    <dgm:cxn modelId="{64085668-8629-4D19-8D68-2EA22DB86B28}" type="presParOf" srcId="{2E9A07A8-19A9-4425-B732-F3391B94BAC2}" destId="{1B51AACE-072C-4FC5-89C9-9039C1156A63}" srcOrd="0" destOrd="0" presId="urn:microsoft.com/office/officeart/2005/8/layout/chevron2"/>
    <dgm:cxn modelId="{F958DAC8-BE41-4D71-97BE-5EC21DA6B39B}" type="presParOf" srcId="{2E9A07A8-19A9-4425-B732-F3391B94BAC2}" destId="{FB397831-1C40-411F-B7F4-5040F76E155E}" srcOrd="1" destOrd="0" presId="urn:microsoft.com/office/officeart/2005/8/layout/chevron2"/>
    <dgm:cxn modelId="{30EF0C52-4425-47BE-9BCF-28D17A965BD1}" type="presParOf" srcId="{FA4B298F-34FA-4519-8375-A0FBA6436D40}" destId="{669E9CF6-C951-4B36-BE0C-2CA3E4345DD3}" srcOrd="5" destOrd="0" presId="urn:microsoft.com/office/officeart/2005/8/layout/chevron2"/>
    <dgm:cxn modelId="{E4E66FE8-5A7D-4F78-B0CE-65BEAF021EDD}" type="presParOf" srcId="{FA4B298F-34FA-4519-8375-A0FBA6436D40}" destId="{CAC4EF59-C27E-4EBD-9260-CA8C2A45FAC8}" srcOrd="6" destOrd="0" presId="urn:microsoft.com/office/officeart/2005/8/layout/chevron2"/>
    <dgm:cxn modelId="{DFD62ED8-34E5-425B-A488-4B8FEFAEAFFE}" type="presParOf" srcId="{CAC4EF59-C27E-4EBD-9260-CA8C2A45FAC8}" destId="{11701FF1-EEAA-4136-ACEE-E4834ACA3426}" srcOrd="0" destOrd="0" presId="urn:microsoft.com/office/officeart/2005/8/layout/chevron2"/>
    <dgm:cxn modelId="{25E8389C-3700-4221-B4F6-26A94D123C78}" type="presParOf" srcId="{CAC4EF59-C27E-4EBD-9260-CA8C2A45FAC8}" destId="{520FDC2E-499E-463C-A8CF-8998CDC459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2E1CBCB-1279-438D-AEDB-8962C8D2BE73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4D1EAD3-12F7-4115-900D-248C56EDC0F3}">
      <dgm:prSet phldrT="[Texto]"/>
      <dgm:spPr/>
      <dgm:t>
        <a:bodyPr/>
        <a:lstStyle/>
        <a:p>
          <a:r>
            <a:rPr lang="es-MX" dirty="0"/>
            <a:t>Gestión Administrativa</a:t>
          </a:r>
        </a:p>
      </dgm:t>
    </dgm:pt>
    <dgm:pt modelId="{36488B49-CCBD-43BE-84B0-34D0B19BDA6A}" type="parTrans" cxnId="{EFB64B41-96D7-45B7-A8D1-2BBD97D358EF}">
      <dgm:prSet/>
      <dgm:spPr/>
      <dgm:t>
        <a:bodyPr/>
        <a:lstStyle/>
        <a:p>
          <a:endParaRPr lang="es-MX"/>
        </a:p>
      </dgm:t>
    </dgm:pt>
    <dgm:pt modelId="{EA6A4B8F-AAC0-4C75-AB7E-DC72B1D1800E}" type="sibTrans" cxnId="{EFB64B41-96D7-45B7-A8D1-2BBD97D358EF}">
      <dgm:prSet/>
      <dgm:spPr/>
      <dgm:t>
        <a:bodyPr/>
        <a:lstStyle/>
        <a:p>
          <a:endParaRPr lang="es-MX"/>
        </a:p>
      </dgm:t>
    </dgm:pt>
    <dgm:pt modelId="{BA92057D-40D8-4425-8285-A393A233310E}">
      <dgm:prSet phldrT="[Texto]"/>
      <dgm:spPr/>
      <dgm:t>
        <a:bodyPr/>
        <a:lstStyle/>
        <a:p>
          <a:pPr algn="l"/>
          <a:r>
            <a:rPr lang="es-MX" dirty="0"/>
            <a:t>- Se cumplió con el cronograma de constatación física de bienes.</a:t>
          </a:r>
        </a:p>
        <a:p>
          <a:pPr algn="l"/>
          <a:r>
            <a:rPr lang="es-MX" dirty="0"/>
            <a:t>- Se adquirió 11 equipos informáticos nuevos.</a:t>
          </a:r>
        </a:p>
        <a:p>
          <a:pPr algn="l"/>
          <a:r>
            <a:rPr lang="es-MX" dirty="0"/>
            <a:t>- Se realizó la contratación del mantenimiento de la camioneta institucional. </a:t>
          </a:r>
        </a:p>
        <a:p>
          <a:pPr algn="l"/>
          <a:r>
            <a:rPr lang="es-MX" dirty="0"/>
            <a:t>- Se realizó el mantenimiento correctivo del Termociclador. </a:t>
          </a:r>
        </a:p>
      </dgm:t>
    </dgm:pt>
    <dgm:pt modelId="{E4226C7A-796C-4119-9081-D63880EC3ABC}" type="parTrans" cxnId="{155FAE3C-5F8B-4575-B337-F35ADD03EB30}">
      <dgm:prSet/>
      <dgm:spPr/>
      <dgm:t>
        <a:bodyPr/>
        <a:lstStyle/>
        <a:p>
          <a:endParaRPr lang="es-MX"/>
        </a:p>
      </dgm:t>
    </dgm:pt>
    <dgm:pt modelId="{36E31703-784E-4F25-B9CE-271BA77F02F8}" type="sibTrans" cxnId="{155FAE3C-5F8B-4575-B337-F35ADD03EB30}">
      <dgm:prSet/>
      <dgm:spPr/>
      <dgm:t>
        <a:bodyPr/>
        <a:lstStyle/>
        <a:p>
          <a:endParaRPr lang="es-MX"/>
        </a:p>
      </dgm:t>
    </dgm:pt>
    <dgm:pt modelId="{9BC06110-9899-4C73-9ED6-C46EFF6FC7DE}">
      <dgm:prSet phldrT="[Texto]"/>
      <dgm:spPr/>
      <dgm:t>
        <a:bodyPr/>
        <a:lstStyle/>
        <a:p>
          <a:r>
            <a:rPr lang="es-MX" dirty="0"/>
            <a:t>Secretaría Zonal</a:t>
          </a:r>
        </a:p>
      </dgm:t>
    </dgm:pt>
    <dgm:pt modelId="{9CC7ABF2-9456-48CF-966B-A0E04A5FA26F}" type="parTrans" cxnId="{24227B76-3809-43C4-9750-4BB5A6957D9F}">
      <dgm:prSet/>
      <dgm:spPr/>
      <dgm:t>
        <a:bodyPr/>
        <a:lstStyle/>
        <a:p>
          <a:endParaRPr lang="es-MX"/>
        </a:p>
      </dgm:t>
    </dgm:pt>
    <dgm:pt modelId="{B5628CCA-AC1C-4ACF-9B2D-D1567A8EC0C5}" type="sibTrans" cxnId="{24227B76-3809-43C4-9750-4BB5A6957D9F}">
      <dgm:prSet/>
      <dgm:spPr/>
      <dgm:t>
        <a:bodyPr/>
        <a:lstStyle/>
        <a:p>
          <a:endParaRPr lang="es-MX"/>
        </a:p>
      </dgm:t>
    </dgm:pt>
    <dgm:pt modelId="{155D437B-3EFF-4D0A-8B9A-1F0D7CD7D1D7}">
      <dgm:prSet phldrT="[Texto]"/>
      <dgm:spPr/>
      <dgm:t>
        <a:bodyPr/>
        <a:lstStyle/>
        <a:p>
          <a:pPr algn="l"/>
          <a:r>
            <a:rPr lang="es-MX" dirty="0"/>
            <a:t>- Se realizó la recepción de solicitudes de usuarios externos e internos.</a:t>
          </a:r>
        </a:p>
        <a:p>
          <a:pPr algn="l"/>
          <a:r>
            <a:rPr lang="es-MX" dirty="0"/>
            <a:t>- 7 solicitudes de practicantes pre profesionales. </a:t>
          </a:r>
        </a:p>
        <a:p>
          <a:pPr algn="l"/>
          <a:r>
            <a:rPr lang="es-MX" dirty="0"/>
            <a:t>- 8 Memorandos Internos.</a:t>
          </a:r>
        </a:p>
      </dgm:t>
    </dgm:pt>
    <dgm:pt modelId="{134ABD47-72ED-435B-8EAB-0DD2F0614ACB}" type="parTrans" cxnId="{0B0223F1-51A6-482E-AF00-60CF6C1799F1}">
      <dgm:prSet/>
      <dgm:spPr/>
      <dgm:t>
        <a:bodyPr/>
        <a:lstStyle/>
        <a:p>
          <a:endParaRPr lang="es-MX"/>
        </a:p>
      </dgm:t>
    </dgm:pt>
    <dgm:pt modelId="{5750105B-AB13-4053-AB71-AC270EC09638}" type="sibTrans" cxnId="{0B0223F1-51A6-482E-AF00-60CF6C1799F1}">
      <dgm:prSet/>
      <dgm:spPr/>
      <dgm:t>
        <a:bodyPr/>
        <a:lstStyle/>
        <a:p>
          <a:endParaRPr lang="es-MX"/>
        </a:p>
      </dgm:t>
    </dgm:pt>
    <dgm:pt modelId="{EEC62FE4-9E0B-439F-A437-9BFC7298C204}">
      <dgm:prSet phldrT="[Texto]"/>
      <dgm:spPr/>
      <dgm:t>
        <a:bodyPr/>
        <a:lstStyle/>
        <a:p>
          <a:r>
            <a:rPr lang="es-MX" dirty="0"/>
            <a:t>Compras Públicas</a:t>
          </a:r>
        </a:p>
      </dgm:t>
    </dgm:pt>
    <dgm:pt modelId="{90B235CF-450F-4ABA-8C36-B37A86398605}" type="parTrans" cxnId="{F920BEA9-8890-452C-A505-C62689A9464E}">
      <dgm:prSet/>
      <dgm:spPr/>
      <dgm:t>
        <a:bodyPr/>
        <a:lstStyle/>
        <a:p>
          <a:endParaRPr lang="es-MX"/>
        </a:p>
      </dgm:t>
    </dgm:pt>
    <dgm:pt modelId="{1C9FFB3F-3367-434B-98C2-CB32531DBA67}" type="sibTrans" cxnId="{F920BEA9-8890-452C-A505-C62689A9464E}">
      <dgm:prSet/>
      <dgm:spPr/>
      <dgm:t>
        <a:bodyPr/>
        <a:lstStyle/>
        <a:p>
          <a:endParaRPr lang="es-MX"/>
        </a:p>
      </dgm:t>
    </dgm:pt>
    <dgm:pt modelId="{74F8803F-D59F-4642-BCE0-A78087C41577}">
      <dgm:prSet phldrT="[Texto]"/>
      <dgm:spPr/>
      <dgm:t>
        <a:bodyPr/>
        <a:lstStyle/>
        <a:p>
          <a:pPr algn="l"/>
          <a:r>
            <a:rPr lang="es-MX" dirty="0"/>
            <a:t>Contratación Pública 2024 por tipo de procedimiento.</a:t>
          </a:r>
        </a:p>
      </dgm:t>
    </dgm:pt>
    <dgm:pt modelId="{429D070B-771D-42AC-8E2A-C36C8E31FECF}" type="parTrans" cxnId="{06B49F26-FA11-4869-AAAB-FC40D80AEBCA}">
      <dgm:prSet/>
      <dgm:spPr/>
      <dgm:t>
        <a:bodyPr/>
        <a:lstStyle/>
        <a:p>
          <a:endParaRPr lang="es-MX"/>
        </a:p>
      </dgm:t>
    </dgm:pt>
    <dgm:pt modelId="{C3C01270-94D1-43A3-AC3F-86126A5FFF20}" type="sibTrans" cxnId="{06B49F26-FA11-4869-AAAB-FC40D80AEBCA}">
      <dgm:prSet/>
      <dgm:spPr/>
      <dgm:t>
        <a:bodyPr/>
        <a:lstStyle/>
        <a:p>
          <a:endParaRPr lang="es-MX"/>
        </a:p>
      </dgm:t>
    </dgm:pt>
    <dgm:pt modelId="{71752DE3-568A-4F16-B197-099FB67CE3A6}" type="pres">
      <dgm:prSet presAssocID="{72E1CBCB-1279-438D-AEDB-8962C8D2BE73}" presName="Name0" presStyleCnt="0">
        <dgm:presLayoutVars>
          <dgm:dir/>
        </dgm:presLayoutVars>
      </dgm:prSet>
      <dgm:spPr/>
    </dgm:pt>
    <dgm:pt modelId="{F895E1A2-B96F-4A18-9B2F-039AB8F2577C}" type="pres">
      <dgm:prSet presAssocID="{34D1EAD3-12F7-4115-900D-248C56EDC0F3}" presName="composite" presStyleCnt="0"/>
      <dgm:spPr/>
    </dgm:pt>
    <dgm:pt modelId="{BA04A2E0-C82C-46AB-8B2B-F6D9DBB2213E}" type="pres">
      <dgm:prSet presAssocID="{34D1EAD3-12F7-4115-900D-248C56EDC0F3}" presName="Accent" presStyleLbl="alignAcc1" presStyleIdx="0" presStyleCnt="3"/>
      <dgm:spPr/>
    </dgm:pt>
    <dgm:pt modelId="{BDE369D7-9741-414E-821E-2CBADAAB979E}" type="pres">
      <dgm:prSet presAssocID="{34D1EAD3-12F7-4115-900D-248C56EDC0F3}" presName="Image" presStyleLbl="node1" presStyleIdx="0" presStyleCnt="3"/>
      <dgm:spPr>
        <a:blipFill>
          <a:blip xmlns:r="http://schemas.openxmlformats.org/officeDocument/2006/relationships" r:embed="rId1"/>
          <a:srcRect/>
          <a:stretch>
            <a:fillRect l="-18000" r="-18000"/>
          </a:stretch>
        </a:blipFill>
      </dgm:spPr>
    </dgm:pt>
    <dgm:pt modelId="{FAE715EE-0A43-43B0-B059-F77D361EEC6E}" type="pres">
      <dgm:prSet presAssocID="{34D1EAD3-12F7-4115-900D-248C56EDC0F3}" presName="Child" presStyleLbl="revTx" presStyleIdx="0" presStyleCnt="3">
        <dgm:presLayoutVars>
          <dgm:bulletEnabled val="1"/>
        </dgm:presLayoutVars>
      </dgm:prSet>
      <dgm:spPr/>
    </dgm:pt>
    <dgm:pt modelId="{FF6EF24C-4D61-418D-B669-2998480C1F62}" type="pres">
      <dgm:prSet presAssocID="{34D1EAD3-12F7-4115-900D-248C56EDC0F3}" presName="Parent" presStyleLbl="alignNode1" presStyleIdx="0" presStyleCnt="3">
        <dgm:presLayoutVars>
          <dgm:bulletEnabled val="1"/>
        </dgm:presLayoutVars>
      </dgm:prSet>
      <dgm:spPr/>
    </dgm:pt>
    <dgm:pt modelId="{4E21980A-F584-4934-9B08-B7E0A2EC3D60}" type="pres">
      <dgm:prSet presAssocID="{EA6A4B8F-AAC0-4C75-AB7E-DC72B1D1800E}" presName="sibTrans" presStyleCnt="0"/>
      <dgm:spPr/>
    </dgm:pt>
    <dgm:pt modelId="{0035D23B-556A-460D-8301-BE4A1F43DAFE}" type="pres">
      <dgm:prSet presAssocID="{9BC06110-9899-4C73-9ED6-C46EFF6FC7DE}" presName="composite" presStyleCnt="0"/>
      <dgm:spPr/>
    </dgm:pt>
    <dgm:pt modelId="{EE1BF309-9663-43C2-A25E-F83F89D3C4B3}" type="pres">
      <dgm:prSet presAssocID="{9BC06110-9899-4C73-9ED6-C46EFF6FC7DE}" presName="Accent" presStyleLbl="alignAcc1" presStyleIdx="1" presStyleCnt="3"/>
      <dgm:spPr/>
    </dgm:pt>
    <dgm:pt modelId="{0701860E-161C-47CB-85AA-575AAC3328CB}" type="pres">
      <dgm:prSet presAssocID="{9BC06110-9899-4C73-9ED6-C46EFF6FC7DE}" presName="Image" presStyleLbl="node1" presStyleIdx="1" presStyleCnt="3"/>
      <dgm:spPr>
        <a:blipFill>
          <a:blip xmlns:r="http://schemas.openxmlformats.org/officeDocument/2006/relationships" r:embed="rId2"/>
          <a:srcRect/>
          <a:stretch>
            <a:fillRect l="-14000" r="-14000"/>
          </a:stretch>
        </a:blipFill>
      </dgm:spPr>
    </dgm:pt>
    <dgm:pt modelId="{9B3DB314-7DEB-483A-AC0B-37D1DDD41C13}" type="pres">
      <dgm:prSet presAssocID="{9BC06110-9899-4C73-9ED6-C46EFF6FC7DE}" presName="Child" presStyleLbl="revTx" presStyleIdx="1" presStyleCnt="3">
        <dgm:presLayoutVars>
          <dgm:bulletEnabled val="1"/>
        </dgm:presLayoutVars>
      </dgm:prSet>
      <dgm:spPr/>
    </dgm:pt>
    <dgm:pt modelId="{A7FAF777-466E-4BD5-B5FE-20E1CFF48473}" type="pres">
      <dgm:prSet presAssocID="{9BC06110-9899-4C73-9ED6-C46EFF6FC7DE}" presName="Parent" presStyleLbl="alignNode1" presStyleIdx="1" presStyleCnt="3" custLinFactNeighborX="-436" custLinFactNeighborY="-13087">
        <dgm:presLayoutVars>
          <dgm:bulletEnabled val="1"/>
        </dgm:presLayoutVars>
      </dgm:prSet>
      <dgm:spPr/>
    </dgm:pt>
    <dgm:pt modelId="{AD43D5C0-0CA2-44A5-8B7F-4EFDF3301B9F}" type="pres">
      <dgm:prSet presAssocID="{B5628CCA-AC1C-4ACF-9B2D-D1567A8EC0C5}" presName="sibTrans" presStyleCnt="0"/>
      <dgm:spPr/>
    </dgm:pt>
    <dgm:pt modelId="{0197188E-2085-4025-A225-2E30D06FB5F8}" type="pres">
      <dgm:prSet presAssocID="{EEC62FE4-9E0B-439F-A437-9BFC7298C204}" presName="composite" presStyleCnt="0"/>
      <dgm:spPr/>
    </dgm:pt>
    <dgm:pt modelId="{0A979DAD-7174-4161-B29F-BF4D7200A849}" type="pres">
      <dgm:prSet presAssocID="{EEC62FE4-9E0B-439F-A437-9BFC7298C204}" presName="Accent" presStyleLbl="alignAcc1" presStyleIdx="2" presStyleCnt="3"/>
      <dgm:spPr/>
    </dgm:pt>
    <dgm:pt modelId="{CA134E5B-03E6-451E-9FA3-BA8BD2A9723A}" type="pres">
      <dgm:prSet presAssocID="{EEC62FE4-9E0B-439F-A437-9BFC7298C204}" presName="Image" presStyleLbl="node1" presStyleIdx="2" presStyleCnt="3"/>
      <dgm:spPr>
        <a:blipFill>
          <a:blip xmlns:r="http://schemas.openxmlformats.org/officeDocument/2006/relationships" r:embed="rId3"/>
          <a:srcRect/>
          <a:stretch>
            <a:fillRect l="-23000" r="-23000"/>
          </a:stretch>
        </a:blipFill>
      </dgm:spPr>
    </dgm:pt>
    <dgm:pt modelId="{B414ED54-8FC9-4CFC-9CFA-8EE34E1BD57A}" type="pres">
      <dgm:prSet presAssocID="{EEC62FE4-9E0B-439F-A437-9BFC7298C204}" presName="Child" presStyleLbl="revTx" presStyleIdx="2" presStyleCnt="3" custScaleY="23149" custLinFactNeighborX="922" custLinFactNeighborY="-35181">
        <dgm:presLayoutVars>
          <dgm:bulletEnabled val="1"/>
        </dgm:presLayoutVars>
      </dgm:prSet>
      <dgm:spPr/>
    </dgm:pt>
    <dgm:pt modelId="{06CB6C1D-A397-4C4D-B49D-511F8CE57CBD}" type="pres">
      <dgm:prSet presAssocID="{EEC62FE4-9E0B-439F-A437-9BFC7298C204}" presName="Parent" presStyleLbl="alignNode1" presStyleIdx="2" presStyleCnt="3" custLinFactNeighborY="-2181">
        <dgm:presLayoutVars>
          <dgm:bulletEnabled val="1"/>
        </dgm:presLayoutVars>
      </dgm:prSet>
      <dgm:spPr/>
    </dgm:pt>
  </dgm:ptLst>
  <dgm:cxnLst>
    <dgm:cxn modelId="{17103D1F-4628-46D6-B715-A4A563C7E09A}" type="presOf" srcId="{155D437B-3EFF-4D0A-8B9A-1F0D7CD7D1D7}" destId="{9B3DB314-7DEB-483A-AC0B-37D1DDD41C13}" srcOrd="0" destOrd="0" presId="urn:microsoft.com/office/officeart/2008/layout/TitlePictureLineup"/>
    <dgm:cxn modelId="{E9FFBE23-B242-435D-B204-22C27B14134B}" type="presOf" srcId="{72E1CBCB-1279-438D-AEDB-8962C8D2BE73}" destId="{71752DE3-568A-4F16-B197-099FB67CE3A6}" srcOrd="0" destOrd="0" presId="urn:microsoft.com/office/officeart/2008/layout/TitlePictureLineup"/>
    <dgm:cxn modelId="{06B49F26-FA11-4869-AAAB-FC40D80AEBCA}" srcId="{EEC62FE4-9E0B-439F-A437-9BFC7298C204}" destId="{74F8803F-D59F-4642-BCE0-A78087C41577}" srcOrd="0" destOrd="0" parTransId="{429D070B-771D-42AC-8E2A-C36C8E31FECF}" sibTransId="{C3C01270-94D1-43A3-AC3F-86126A5FFF20}"/>
    <dgm:cxn modelId="{DA448630-C8C7-4859-A518-376B99EA6F24}" type="presOf" srcId="{34D1EAD3-12F7-4115-900D-248C56EDC0F3}" destId="{FF6EF24C-4D61-418D-B669-2998480C1F62}" srcOrd="0" destOrd="0" presId="urn:microsoft.com/office/officeart/2008/layout/TitlePictureLineup"/>
    <dgm:cxn modelId="{155FAE3C-5F8B-4575-B337-F35ADD03EB30}" srcId="{34D1EAD3-12F7-4115-900D-248C56EDC0F3}" destId="{BA92057D-40D8-4425-8285-A393A233310E}" srcOrd="0" destOrd="0" parTransId="{E4226C7A-796C-4119-9081-D63880EC3ABC}" sibTransId="{36E31703-784E-4F25-B9CE-271BA77F02F8}"/>
    <dgm:cxn modelId="{EFB64B41-96D7-45B7-A8D1-2BBD97D358EF}" srcId="{72E1CBCB-1279-438D-AEDB-8962C8D2BE73}" destId="{34D1EAD3-12F7-4115-900D-248C56EDC0F3}" srcOrd="0" destOrd="0" parTransId="{36488B49-CCBD-43BE-84B0-34D0B19BDA6A}" sibTransId="{EA6A4B8F-AAC0-4C75-AB7E-DC72B1D1800E}"/>
    <dgm:cxn modelId="{24227B76-3809-43C4-9750-4BB5A6957D9F}" srcId="{72E1CBCB-1279-438D-AEDB-8962C8D2BE73}" destId="{9BC06110-9899-4C73-9ED6-C46EFF6FC7DE}" srcOrd="1" destOrd="0" parTransId="{9CC7ABF2-9456-48CF-966B-A0E04A5FA26F}" sibTransId="{B5628CCA-AC1C-4ACF-9B2D-D1567A8EC0C5}"/>
    <dgm:cxn modelId="{B8CD507B-5BD4-44F8-A60B-896466B5A6E8}" type="presOf" srcId="{BA92057D-40D8-4425-8285-A393A233310E}" destId="{FAE715EE-0A43-43B0-B059-F77D361EEC6E}" srcOrd="0" destOrd="0" presId="urn:microsoft.com/office/officeart/2008/layout/TitlePictureLineup"/>
    <dgm:cxn modelId="{A4EDA889-416B-4846-A662-0466C866B325}" type="presOf" srcId="{9BC06110-9899-4C73-9ED6-C46EFF6FC7DE}" destId="{A7FAF777-466E-4BD5-B5FE-20E1CFF48473}" srcOrd="0" destOrd="0" presId="urn:microsoft.com/office/officeart/2008/layout/TitlePictureLineup"/>
    <dgm:cxn modelId="{D77D7B98-933D-4AA6-8545-7A61924BDEF9}" type="presOf" srcId="{EEC62FE4-9E0B-439F-A437-9BFC7298C204}" destId="{06CB6C1D-A397-4C4D-B49D-511F8CE57CBD}" srcOrd="0" destOrd="0" presId="urn:microsoft.com/office/officeart/2008/layout/TitlePictureLineup"/>
    <dgm:cxn modelId="{19FDCA9F-38E3-4270-AEDB-B146752E4609}" type="presOf" srcId="{74F8803F-D59F-4642-BCE0-A78087C41577}" destId="{B414ED54-8FC9-4CFC-9CFA-8EE34E1BD57A}" srcOrd="0" destOrd="0" presId="urn:microsoft.com/office/officeart/2008/layout/TitlePictureLineup"/>
    <dgm:cxn modelId="{F920BEA9-8890-452C-A505-C62689A9464E}" srcId="{72E1CBCB-1279-438D-AEDB-8962C8D2BE73}" destId="{EEC62FE4-9E0B-439F-A437-9BFC7298C204}" srcOrd="2" destOrd="0" parTransId="{90B235CF-450F-4ABA-8C36-B37A86398605}" sibTransId="{1C9FFB3F-3367-434B-98C2-CB32531DBA67}"/>
    <dgm:cxn modelId="{0B0223F1-51A6-482E-AF00-60CF6C1799F1}" srcId="{9BC06110-9899-4C73-9ED6-C46EFF6FC7DE}" destId="{155D437B-3EFF-4D0A-8B9A-1F0D7CD7D1D7}" srcOrd="0" destOrd="0" parTransId="{134ABD47-72ED-435B-8EAB-0DD2F0614ACB}" sibTransId="{5750105B-AB13-4053-AB71-AC270EC09638}"/>
    <dgm:cxn modelId="{42B1E6EE-CE34-4E1A-BED8-6184973DFECB}" type="presParOf" srcId="{71752DE3-568A-4F16-B197-099FB67CE3A6}" destId="{F895E1A2-B96F-4A18-9B2F-039AB8F2577C}" srcOrd="0" destOrd="0" presId="urn:microsoft.com/office/officeart/2008/layout/TitlePictureLineup"/>
    <dgm:cxn modelId="{5FC6B160-25C4-44D8-9E5A-0D83F4E9B486}" type="presParOf" srcId="{F895E1A2-B96F-4A18-9B2F-039AB8F2577C}" destId="{BA04A2E0-C82C-46AB-8B2B-F6D9DBB2213E}" srcOrd="0" destOrd="0" presId="urn:microsoft.com/office/officeart/2008/layout/TitlePictureLineup"/>
    <dgm:cxn modelId="{57A726F6-F3D6-4649-A6E9-F7831C9C4CD0}" type="presParOf" srcId="{F895E1A2-B96F-4A18-9B2F-039AB8F2577C}" destId="{BDE369D7-9741-414E-821E-2CBADAAB979E}" srcOrd="1" destOrd="0" presId="urn:microsoft.com/office/officeart/2008/layout/TitlePictureLineup"/>
    <dgm:cxn modelId="{7D2FA30E-8004-41B2-AFF6-B07F3D20FF56}" type="presParOf" srcId="{F895E1A2-B96F-4A18-9B2F-039AB8F2577C}" destId="{FAE715EE-0A43-43B0-B059-F77D361EEC6E}" srcOrd="2" destOrd="0" presId="urn:microsoft.com/office/officeart/2008/layout/TitlePictureLineup"/>
    <dgm:cxn modelId="{2DFDC485-99B0-49EC-8A55-49A347E210CD}" type="presParOf" srcId="{F895E1A2-B96F-4A18-9B2F-039AB8F2577C}" destId="{FF6EF24C-4D61-418D-B669-2998480C1F62}" srcOrd="3" destOrd="0" presId="urn:microsoft.com/office/officeart/2008/layout/TitlePictureLineup"/>
    <dgm:cxn modelId="{6E148DBC-F44F-4106-8162-1022AEF8F431}" type="presParOf" srcId="{71752DE3-568A-4F16-B197-099FB67CE3A6}" destId="{4E21980A-F584-4934-9B08-B7E0A2EC3D60}" srcOrd="1" destOrd="0" presId="urn:microsoft.com/office/officeart/2008/layout/TitlePictureLineup"/>
    <dgm:cxn modelId="{773B2E28-A95D-46FF-9ED7-9421F04CCFD2}" type="presParOf" srcId="{71752DE3-568A-4F16-B197-099FB67CE3A6}" destId="{0035D23B-556A-460D-8301-BE4A1F43DAFE}" srcOrd="2" destOrd="0" presId="urn:microsoft.com/office/officeart/2008/layout/TitlePictureLineup"/>
    <dgm:cxn modelId="{8D61B2B7-612B-420A-B7AD-89C88C06CD96}" type="presParOf" srcId="{0035D23B-556A-460D-8301-BE4A1F43DAFE}" destId="{EE1BF309-9663-43C2-A25E-F83F89D3C4B3}" srcOrd="0" destOrd="0" presId="urn:microsoft.com/office/officeart/2008/layout/TitlePictureLineup"/>
    <dgm:cxn modelId="{C006CA61-CE56-4224-9DF5-07718E323DFC}" type="presParOf" srcId="{0035D23B-556A-460D-8301-BE4A1F43DAFE}" destId="{0701860E-161C-47CB-85AA-575AAC3328CB}" srcOrd="1" destOrd="0" presId="urn:microsoft.com/office/officeart/2008/layout/TitlePictureLineup"/>
    <dgm:cxn modelId="{3DA91FFB-2A4C-4980-B51A-FEBD447320E7}" type="presParOf" srcId="{0035D23B-556A-460D-8301-BE4A1F43DAFE}" destId="{9B3DB314-7DEB-483A-AC0B-37D1DDD41C13}" srcOrd="2" destOrd="0" presId="urn:microsoft.com/office/officeart/2008/layout/TitlePictureLineup"/>
    <dgm:cxn modelId="{A76FF016-24A2-415E-B1B4-65BFFF2D25B1}" type="presParOf" srcId="{0035D23B-556A-460D-8301-BE4A1F43DAFE}" destId="{A7FAF777-466E-4BD5-B5FE-20E1CFF48473}" srcOrd="3" destOrd="0" presId="urn:microsoft.com/office/officeart/2008/layout/TitlePictureLineup"/>
    <dgm:cxn modelId="{B80CC464-2E7B-412B-8BD8-67567E6A1C76}" type="presParOf" srcId="{71752DE3-568A-4F16-B197-099FB67CE3A6}" destId="{AD43D5C0-0CA2-44A5-8B7F-4EFDF3301B9F}" srcOrd="3" destOrd="0" presId="urn:microsoft.com/office/officeart/2008/layout/TitlePictureLineup"/>
    <dgm:cxn modelId="{F7D8538D-B9F5-4C12-ADE1-7D26FADBB5BB}" type="presParOf" srcId="{71752DE3-568A-4F16-B197-099FB67CE3A6}" destId="{0197188E-2085-4025-A225-2E30D06FB5F8}" srcOrd="4" destOrd="0" presId="urn:microsoft.com/office/officeart/2008/layout/TitlePictureLineup"/>
    <dgm:cxn modelId="{FFD13154-7549-45DB-BA66-9A7160A97B54}" type="presParOf" srcId="{0197188E-2085-4025-A225-2E30D06FB5F8}" destId="{0A979DAD-7174-4161-B29F-BF4D7200A849}" srcOrd="0" destOrd="0" presId="urn:microsoft.com/office/officeart/2008/layout/TitlePictureLineup"/>
    <dgm:cxn modelId="{ECB34C7F-EE47-4D7B-81CB-018290DCB54C}" type="presParOf" srcId="{0197188E-2085-4025-A225-2E30D06FB5F8}" destId="{CA134E5B-03E6-451E-9FA3-BA8BD2A9723A}" srcOrd="1" destOrd="0" presId="urn:microsoft.com/office/officeart/2008/layout/TitlePictureLineup"/>
    <dgm:cxn modelId="{C6CC4033-DA23-4A50-905D-9D2BD1B2F3AA}" type="presParOf" srcId="{0197188E-2085-4025-A225-2E30D06FB5F8}" destId="{B414ED54-8FC9-4CFC-9CFA-8EE34E1BD57A}" srcOrd="2" destOrd="0" presId="urn:microsoft.com/office/officeart/2008/layout/TitlePictureLineup"/>
    <dgm:cxn modelId="{23D2FAA1-627D-4A1E-991A-19DF76573936}" type="presParOf" srcId="{0197188E-2085-4025-A225-2E30D06FB5F8}" destId="{06CB6C1D-A397-4C4D-B49D-511F8CE57CBD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1BD728D-A665-4741-B854-2E329F076BA3}" type="doc">
      <dgm:prSet loTypeId="urn:microsoft.com/office/officeart/2005/8/layout/radial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42B6204-BBB7-46E1-A5B8-CF1AE6115DD2}">
      <dgm:prSet phldrT="[Texto]"/>
      <dgm:spPr/>
      <dgm:t>
        <a:bodyPr/>
        <a:lstStyle/>
        <a:p>
          <a:r>
            <a:rPr lang="es-MX" dirty="0"/>
            <a:t>Se han ejecutado diferentes actividades</a:t>
          </a:r>
        </a:p>
      </dgm:t>
    </dgm:pt>
    <dgm:pt modelId="{F9DF3C41-0DD6-4BE1-9E0E-D2DF01E1F26E}" type="parTrans" cxnId="{53AED364-AD4F-47AC-AE2F-0DE26D6F4021}">
      <dgm:prSet/>
      <dgm:spPr/>
      <dgm:t>
        <a:bodyPr/>
        <a:lstStyle/>
        <a:p>
          <a:endParaRPr lang="es-MX"/>
        </a:p>
      </dgm:t>
    </dgm:pt>
    <dgm:pt modelId="{5C96977F-2909-4C28-9210-397479BFDB4D}" type="sibTrans" cxnId="{53AED364-AD4F-47AC-AE2F-0DE26D6F4021}">
      <dgm:prSet/>
      <dgm:spPr/>
      <dgm:t>
        <a:bodyPr/>
        <a:lstStyle/>
        <a:p>
          <a:endParaRPr lang="es-MX"/>
        </a:p>
      </dgm:t>
    </dgm:pt>
    <dgm:pt modelId="{365DF107-F2DA-45A1-8ABB-5918B58ACF72}">
      <dgm:prSet phldrT="[Texto]"/>
      <dgm:spPr/>
      <dgm:t>
        <a:bodyPr/>
        <a:lstStyle/>
        <a:p>
          <a:r>
            <a:rPr lang="es-MX" dirty="0"/>
            <a:t>Elaboración de la Proforma 2025</a:t>
          </a:r>
        </a:p>
      </dgm:t>
    </dgm:pt>
    <dgm:pt modelId="{1E79A3E0-249D-4A5F-92F5-62B0CD1F068C}" type="parTrans" cxnId="{2A90963D-7FE8-4C8C-B3B0-DA0025955BC9}">
      <dgm:prSet/>
      <dgm:spPr/>
      <dgm:t>
        <a:bodyPr/>
        <a:lstStyle/>
        <a:p>
          <a:endParaRPr lang="es-MX"/>
        </a:p>
      </dgm:t>
    </dgm:pt>
    <dgm:pt modelId="{F923CF9C-1ABB-48B3-A6F5-B096C8EAAF7B}" type="sibTrans" cxnId="{2A90963D-7FE8-4C8C-B3B0-DA0025955BC9}">
      <dgm:prSet/>
      <dgm:spPr/>
      <dgm:t>
        <a:bodyPr/>
        <a:lstStyle/>
        <a:p>
          <a:endParaRPr lang="es-MX"/>
        </a:p>
      </dgm:t>
    </dgm:pt>
    <dgm:pt modelId="{44D34179-0050-45A1-ACED-F4820E23C534}">
      <dgm:prSet phldrT="[Texto]"/>
      <dgm:spPr/>
      <dgm:t>
        <a:bodyPr/>
        <a:lstStyle/>
        <a:p>
          <a:r>
            <a:rPr lang="es-MX" dirty="0"/>
            <a:t>Plan Operativo anual 2024</a:t>
          </a:r>
        </a:p>
      </dgm:t>
    </dgm:pt>
    <dgm:pt modelId="{4C6BEB90-28CA-451E-9F6F-04C688226CE5}" type="parTrans" cxnId="{07513742-A609-489A-BADE-A7CD33D349D1}">
      <dgm:prSet/>
      <dgm:spPr/>
      <dgm:t>
        <a:bodyPr/>
        <a:lstStyle/>
        <a:p>
          <a:endParaRPr lang="es-MX"/>
        </a:p>
      </dgm:t>
    </dgm:pt>
    <dgm:pt modelId="{3843229C-AB96-409A-B79C-E720CB818707}" type="sibTrans" cxnId="{07513742-A609-489A-BADE-A7CD33D349D1}">
      <dgm:prSet/>
      <dgm:spPr/>
      <dgm:t>
        <a:bodyPr/>
        <a:lstStyle/>
        <a:p>
          <a:endParaRPr lang="es-MX"/>
        </a:p>
      </dgm:t>
    </dgm:pt>
    <dgm:pt modelId="{0F6E026D-2924-421F-8EC5-1FC33B98DED1}">
      <dgm:prSet phldrT="[Texto]"/>
      <dgm:spPr/>
      <dgm:t>
        <a:bodyPr/>
        <a:lstStyle/>
        <a:p>
          <a:r>
            <a:rPr lang="es-MX" dirty="0"/>
            <a:t>Monitoreo del presupuesto</a:t>
          </a:r>
        </a:p>
      </dgm:t>
    </dgm:pt>
    <dgm:pt modelId="{6AEDC021-C86B-45CE-92DF-274D9CAFF7F1}" type="parTrans" cxnId="{6C036EEA-8300-4CE6-A2AB-7D7EF0D52F0E}">
      <dgm:prSet/>
      <dgm:spPr/>
      <dgm:t>
        <a:bodyPr/>
        <a:lstStyle/>
        <a:p>
          <a:endParaRPr lang="es-MX"/>
        </a:p>
      </dgm:t>
    </dgm:pt>
    <dgm:pt modelId="{B67B9FC7-8780-4F79-8774-E3A92E3F1A3C}" type="sibTrans" cxnId="{6C036EEA-8300-4CE6-A2AB-7D7EF0D52F0E}">
      <dgm:prSet/>
      <dgm:spPr/>
      <dgm:t>
        <a:bodyPr/>
        <a:lstStyle/>
        <a:p>
          <a:endParaRPr lang="es-MX"/>
        </a:p>
      </dgm:t>
    </dgm:pt>
    <dgm:pt modelId="{14C66227-CE61-4633-AA43-B1ACF5A4C6B7}">
      <dgm:prSet phldrT="[Texto]"/>
      <dgm:spPr/>
      <dgm:t>
        <a:bodyPr/>
        <a:lstStyle/>
        <a:p>
          <a:r>
            <a:rPr lang="es-MX" dirty="0"/>
            <a:t>Actualización de matriz de seguimiento a planes</a:t>
          </a:r>
        </a:p>
      </dgm:t>
    </dgm:pt>
    <dgm:pt modelId="{E5DA4BAE-9C14-47E3-8D55-F7DB148E20B3}" type="parTrans" cxnId="{23773614-E13B-4108-9D30-78AD7FCA27DA}">
      <dgm:prSet/>
      <dgm:spPr/>
      <dgm:t>
        <a:bodyPr/>
        <a:lstStyle/>
        <a:p>
          <a:endParaRPr lang="es-MX"/>
        </a:p>
      </dgm:t>
    </dgm:pt>
    <dgm:pt modelId="{D8E7ECA0-848D-47FB-BEE3-8DC287AFB12D}" type="sibTrans" cxnId="{23773614-E13B-4108-9D30-78AD7FCA27DA}">
      <dgm:prSet/>
      <dgm:spPr/>
      <dgm:t>
        <a:bodyPr/>
        <a:lstStyle/>
        <a:p>
          <a:endParaRPr lang="es-MX"/>
        </a:p>
      </dgm:t>
    </dgm:pt>
    <dgm:pt modelId="{C27903D2-90B4-47D3-A3C8-B9E410005D8A}">
      <dgm:prSet phldrT="[Texto]"/>
      <dgm:spPr/>
      <dgm:t>
        <a:bodyPr/>
        <a:lstStyle/>
        <a:p>
          <a:r>
            <a:rPr lang="es-MX" dirty="0"/>
            <a:t>Se generó el Plan comprometido (GPR) 2024</a:t>
          </a:r>
        </a:p>
      </dgm:t>
    </dgm:pt>
    <dgm:pt modelId="{DC71EDCF-870F-4327-91A8-DB7BCBBA8BC8}" type="parTrans" cxnId="{6A3031FC-0FE9-4AD5-8B42-525D0AE2A98C}">
      <dgm:prSet/>
      <dgm:spPr/>
      <dgm:t>
        <a:bodyPr/>
        <a:lstStyle/>
        <a:p>
          <a:endParaRPr lang="es-MX"/>
        </a:p>
      </dgm:t>
    </dgm:pt>
    <dgm:pt modelId="{B59B52B5-9CBE-416E-859F-F5B974AD11BF}" type="sibTrans" cxnId="{6A3031FC-0FE9-4AD5-8B42-525D0AE2A98C}">
      <dgm:prSet/>
      <dgm:spPr/>
      <dgm:t>
        <a:bodyPr/>
        <a:lstStyle/>
        <a:p>
          <a:endParaRPr lang="es-MX"/>
        </a:p>
      </dgm:t>
    </dgm:pt>
    <dgm:pt modelId="{D0580D46-415C-43DD-9D9E-2428056C0883}">
      <dgm:prSet phldrT="[Texto]"/>
      <dgm:spPr/>
      <dgm:t>
        <a:bodyPr/>
        <a:lstStyle/>
        <a:p>
          <a:r>
            <a:rPr lang="es-MX" dirty="0"/>
            <a:t>Se elaboró informes requeridos por Sede Central</a:t>
          </a:r>
        </a:p>
      </dgm:t>
    </dgm:pt>
    <dgm:pt modelId="{2EB1A353-E48C-4414-BE31-5721B76E9B62}" type="parTrans" cxnId="{498902BD-63C8-4270-B4C2-39277BC8A58E}">
      <dgm:prSet/>
      <dgm:spPr/>
      <dgm:t>
        <a:bodyPr/>
        <a:lstStyle/>
        <a:p>
          <a:endParaRPr lang="es-MX"/>
        </a:p>
      </dgm:t>
    </dgm:pt>
    <dgm:pt modelId="{EE5719DE-5354-41BB-BD43-9915759C0250}" type="sibTrans" cxnId="{498902BD-63C8-4270-B4C2-39277BC8A58E}">
      <dgm:prSet/>
      <dgm:spPr/>
      <dgm:t>
        <a:bodyPr/>
        <a:lstStyle/>
        <a:p>
          <a:endParaRPr lang="es-MX"/>
        </a:p>
      </dgm:t>
    </dgm:pt>
    <dgm:pt modelId="{7963316D-BE2C-4530-9AE4-8E293197BF91}" type="pres">
      <dgm:prSet presAssocID="{11BD728D-A665-4741-B854-2E329F076BA3}" presName="composite" presStyleCnt="0">
        <dgm:presLayoutVars>
          <dgm:chMax val="1"/>
          <dgm:dir/>
          <dgm:resizeHandles val="exact"/>
        </dgm:presLayoutVars>
      </dgm:prSet>
      <dgm:spPr/>
    </dgm:pt>
    <dgm:pt modelId="{8DE0771F-DEE3-4F9E-A3C9-3FD64DD7E4DB}" type="pres">
      <dgm:prSet presAssocID="{11BD728D-A665-4741-B854-2E329F076BA3}" presName="radial" presStyleCnt="0">
        <dgm:presLayoutVars>
          <dgm:animLvl val="ctr"/>
        </dgm:presLayoutVars>
      </dgm:prSet>
      <dgm:spPr/>
    </dgm:pt>
    <dgm:pt modelId="{593E5B9B-59C2-498A-8AB0-DAA93C42EED9}" type="pres">
      <dgm:prSet presAssocID="{C42B6204-BBB7-46E1-A5B8-CF1AE6115DD2}" presName="centerShape" presStyleLbl="vennNode1" presStyleIdx="0" presStyleCnt="7"/>
      <dgm:spPr/>
    </dgm:pt>
    <dgm:pt modelId="{B7103BC8-3AF4-4893-85B7-606CEF583021}" type="pres">
      <dgm:prSet presAssocID="{365DF107-F2DA-45A1-8ABB-5918B58ACF72}" presName="node" presStyleLbl="vennNode1" presStyleIdx="1" presStyleCnt="7">
        <dgm:presLayoutVars>
          <dgm:bulletEnabled val="1"/>
        </dgm:presLayoutVars>
      </dgm:prSet>
      <dgm:spPr/>
    </dgm:pt>
    <dgm:pt modelId="{37383F64-7A3F-4264-B94A-35ABE22FC08D}" type="pres">
      <dgm:prSet presAssocID="{44D34179-0050-45A1-ACED-F4820E23C534}" presName="node" presStyleLbl="vennNode1" presStyleIdx="2" presStyleCnt="7">
        <dgm:presLayoutVars>
          <dgm:bulletEnabled val="1"/>
        </dgm:presLayoutVars>
      </dgm:prSet>
      <dgm:spPr/>
    </dgm:pt>
    <dgm:pt modelId="{6C0D2D8A-B8CB-4870-B0F5-01B031B9CA6D}" type="pres">
      <dgm:prSet presAssocID="{C27903D2-90B4-47D3-A3C8-B9E410005D8A}" presName="node" presStyleLbl="vennNode1" presStyleIdx="3" presStyleCnt="7">
        <dgm:presLayoutVars>
          <dgm:bulletEnabled val="1"/>
        </dgm:presLayoutVars>
      </dgm:prSet>
      <dgm:spPr/>
    </dgm:pt>
    <dgm:pt modelId="{D09C545D-F736-4AEC-A9D3-36A5E16EE49E}" type="pres">
      <dgm:prSet presAssocID="{D0580D46-415C-43DD-9D9E-2428056C0883}" presName="node" presStyleLbl="vennNode1" presStyleIdx="4" presStyleCnt="7">
        <dgm:presLayoutVars>
          <dgm:bulletEnabled val="1"/>
        </dgm:presLayoutVars>
      </dgm:prSet>
      <dgm:spPr/>
    </dgm:pt>
    <dgm:pt modelId="{F47153CB-8D49-4ACD-B881-3D3D10753DE4}" type="pres">
      <dgm:prSet presAssocID="{0F6E026D-2924-421F-8EC5-1FC33B98DED1}" presName="node" presStyleLbl="vennNode1" presStyleIdx="5" presStyleCnt="7">
        <dgm:presLayoutVars>
          <dgm:bulletEnabled val="1"/>
        </dgm:presLayoutVars>
      </dgm:prSet>
      <dgm:spPr/>
    </dgm:pt>
    <dgm:pt modelId="{4E0062A4-CCEC-463D-BEE6-351C7E494F77}" type="pres">
      <dgm:prSet presAssocID="{14C66227-CE61-4633-AA43-B1ACF5A4C6B7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9D1A9D01-EB96-4BF2-995E-4D8CCD2AD5DA}" type="presOf" srcId="{365DF107-F2DA-45A1-8ABB-5918B58ACF72}" destId="{B7103BC8-3AF4-4893-85B7-606CEF583021}" srcOrd="0" destOrd="0" presId="urn:microsoft.com/office/officeart/2005/8/layout/radial3"/>
    <dgm:cxn modelId="{E8D8B205-53D2-40F2-A4D9-B8A3F1787C5B}" type="presOf" srcId="{C42B6204-BBB7-46E1-A5B8-CF1AE6115DD2}" destId="{593E5B9B-59C2-498A-8AB0-DAA93C42EED9}" srcOrd="0" destOrd="0" presId="urn:microsoft.com/office/officeart/2005/8/layout/radial3"/>
    <dgm:cxn modelId="{23773614-E13B-4108-9D30-78AD7FCA27DA}" srcId="{C42B6204-BBB7-46E1-A5B8-CF1AE6115DD2}" destId="{14C66227-CE61-4633-AA43-B1ACF5A4C6B7}" srcOrd="5" destOrd="0" parTransId="{E5DA4BAE-9C14-47E3-8D55-F7DB148E20B3}" sibTransId="{D8E7ECA0-848D-47FB-BEE3-8DC287AFB12D}"/>
    <dgm:cxn modelId="{2A90963D-7FE8-4C8C-B3B0-DA0025955BC9}" srcId="{C42B6204-BBB7-46E1-A5B8-CF1AE6115DD2}" destId="{365DF107-F2DA-45A1-8ABB-5918B58ACF72}" srcOrd="0" destOrd="0" parTransId="{1E79A3E0-249D-4A5F-92F5-62B0CD1F068C}" sibTransId="{F923CF9C-1ABB-48B3-A6F5-B096C8EAAF7B}"/>
    <dgm:cxn modelId="{0DD47E60-8128-48DC-B449-E299D6CE8265}" type="presOf" srcId="{D0580D46-415C-43DD-9D9E-2428056C0883}" destId="{D09C545D-F736-4AEC-A9D3-36A5E16EE49E}" srcOrd="0" destOrd="0" presId="urn:microsoft.com/office/officeart/2005/8/layout/radial3"/>
    <dgm:cxn modelId="{07513742-A609-489A-BADE-A7CD33D349D1}" srcId="{C42B6204-BBB7-46E1-A5B8-CF1AE6115DD2}" destId="{44D34179-0050-45A1-ACED-F4820E23C534}" srcOrd="1" destOrd="0" parTransId="{4C6BEB90-28CA-451E-9F6F-04C688226CE5}" sibTransId="{3843229C-AB96-409A-B79C-E720CB818707}"/>
    <dgm:cxn modelId="{53AED364-AD4F-47AC-AE2F-0DE26D6F4021}" srcId="{11BD728D-A665-4741-B854-2E329F076BA3}" destId="{C42B6204-BBB7-46E1-A5B8-CF1AE6115DD2}" srcOrd="0" destOrd="0" parTransId="{F9DF3C41-0DD6-4BE1-9E0E-D2DF01E1F26E}" sibTransId="{5C96977F-2909-4C28-9210-397479BFDB4D}"/>
    <dgm:cxn modelId="{EA9AD84A-CD0E-4D4C-855A-7A80758D23B0}" type="presOf" srcId="{0F6E026D-2924-421F-8EC5-1FC33B98DED1}" destId="{F47153CB-8D49-4ACD-B881-3D3D10753DE4}" srcOrd="0" destOrd="0" presId="urn:microsoft.com/office/officeart/2005/8/layout/radial3"/>
    <dgm:cxn modelId="{DDADFD7F-DCDE-436F-9CCB-CE63049D28E8}" type="presOf" srcId="{44D34179-0050-45A1-ACED-F4820E23C534}" destId="{37383F64-7A3F-4264-B94A-35ABE22FC08D}" srcOrd="0" destOrd="0" presId="urn:microsoft.com/office/officeart/2005/8/layout/radial3"/>
    <dgm:cxn modelId="{1E5BF691-2EF9-4B76-B3F8-867361BFADC8}" type="presOf" srcId="{14C66227-CE61-4633-AA43-B1ACF5A4C6B7}" destId="{4E0062A4-CCEC-463D-BEE6-351C7E494F77}" srcOrd="0" destOrd="0" presId="urn:microsoft.com/office/officeart/2005/8/layout/radial3"/>
    <dgm:cxn modelId="{02AB9C92-CA3C-4EA1-8C09-B8A2566F7E57}" type="presOf" srcId="{11BD728D-A665-4741-B854-2E329F076BA3}" destId="{7963316D-BE2C-4530-9AE4-8E293197BF91}" srcOrd="0" destOrd="0" presId="urn:microsoft.com/office/officeart/2005/8/layout/radial3"/>
    <dgm:cxn modelId="{498902BD-63C8-4270-B4C2-39277BC8A58E}" srcId="{C42B6204-BBB7-46E1-A5B8-CF1AE6115DD2}" destId="{D0580D46-415C-43DD-9D9E-2428056C0883}" srcOrd="3" destOrd="0" parTransId="{2EB1A353-E48C-4414-BE31-5721B76E9B62}" sibTransId="{EE5719DE-5354-41BB-BD43-9915759C0250}"/>
    <dgm:cxn modelId="{9010A6E1-8086-45A5-A276-019572F45C48}" type="presOf" srcId="{C27903D2-90B4-47D3-A3C8-B9E410005D8A}" destId="{6C0D2D8A-B8CB-4870-B0F5-01B031B9CA6D}" srcOrd="0" destOrd="0" presId="urn:microsoft.com/office/officeart/2005/8/layout/radial3"/>
    <dgm:cxn modelId="{6C036EEA-8300-4CE6-A2AB-7D7EF0D52F0E}" srcId="{C42B6204-BBB7-46E1-A5B8-CF1AE6115DD2}" destId="{0F6E026D-2924-421F-8EC5-1FC33B98DED1}" srcOrd="4" destOrd="0" parTransId="{6AEDC021-C86B-45CE-92DF-274D9CAFF7F1}" sibTransId="{B67B9FC7-8780-4F79-8774-E3A92E3F1A3C}"/>
    <dgm:cxn modelId="{6A3031FC-0FE9-4AD5-8B42-525D0AE2A98C}" srcId="{C42B6204-BBB7-46E1-A5B8-CF1AE6115DD2}" destId="{C27903D2-90B4-47D3-A3C8-B9E410005D8A}" srcOrd="2" destOrd="0" parTransId="{DC71EDCF-870F-4327-91A8-DB7BCBBA8BC8}" sibTransId="{B59B52B5-9CBE-416E-859F-F5B974AD11BF}"/>
    <dgm:cxn modelId="{43BA7291-D7D2-4719-ABCE-9DE940513284}" type="presParOf" srcId="{7963316D-BE2C-4530-9AE4-8E293197BF91}" destId="{8DE0771F-DEE3-4F9E-A3C9-3FD64DD7E4DB}" srcOrd="0" destOrd="0" presId="urn:microsoft.com/office/officeart/2005/8/layout/radial3"/>
    <dgm:cxn modelId="{ACC95AF1-312C-493E-BFB2-F48AABED7B16}" type="presParOf" srcId="{8DE0771F-DEE3-4F9E-A3C9-3FD64DD7E4DB}" destId="{593E5B9B-59C2-498A-8AB0-DAA93C42EED9}" srcOrd="0" destOrd="0" presId="urn:microsoft.com/office/officeart/2005/8/layout/radial3"/>
    <dgm:cxn modelId="{9A376075-5586-416B-9306-7CC542776FF3}" type="presParOf" srcId="{8DE0771F-DEE3-4F9E-A3C9-3FD64DD7E4DB}" destId="{B7103BC8-3AF4-4893-85B7-606CEF583021}" srcOrd="1" destOrd="0" presId="urn:microsoft.com/office/officeart/2005/8/layout/radial3"/>
    <dgm:cxn modelId="{AE04279C-6E3E-428A-A5FD-8CDBE08BE9A2}" type="presParOf" srcId="{8DE0771F-DEE3-4F9E-A3C9-3FD64DD7E4DB}" destId="{37383F64-7A3F-4264-B94A-35ABE22FC08D}" srcOrd="2" destOrd="0" presId="urn:microsoft.com/office/officeart/2005/8/layout/radial3"/>
    <dgm:cxn modelId="{82BB35EF-A6F0-405A-B6BF-94A4916B770E}" type="presParOf" srcId="{8DE0771F-DEE3-4F9E-A3C9-3FD64DD7E4DB}" destId="{6C0D2D8A-B8CB-4870-B0F5-01B031B9CA6D}" srcOrd="3" destOrd="0" presId="urn:microsoft.com/office/officeart/2005/8/layout/radial3"/>
    <dgm:cxn modelId="{9D538539-9372-473D-98A4-3E4478D552A4}" type="presParOf" srcId="{8DE0771F-DEE3-4F9E-A3C9-3FD64DD7E4DB}" destId="{D09C545D-F736-4AEC-A9D3-36A5E16EE49E}" srcOrd="4" destOrd="0" presId="urn:microsoft.com/office/officeart/2005/8/layout/radial3"/>
    <dgm:cxn modelId="{1480090B-D214-4783-BEC3-73EF34549393}" type="presParOf" srcId="{8DE0771F-DEE3-4F9E-A3C9-3FD64DD7E4DB}" destId="{F47153CB-8D49-4ACD-B881-3D3D10753DE4}" srcOrd="5" destOrd="0" presId="urn:microsoft.com/office/officeart/2005/8/layout/radial3"/>
    <dgm:cxn modelId="{3077A5E6-6940-4908-9C96-C22B42BF73DF}" type="presParOf" srcId="{8DE0771F-DEE3-4F9E-A3C9-3FD64DD7E4DB}" destId="{4E0062A4-CCEC-463D-BEE6-351C7E494F77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2BF794B-2894-4F5D-AF43-1B236AA847D5}" type="doc">
      <dgm:prSet loTypeId="urn:microsoft.com/office/officeart/2005/8/layout/pyramid2" loCatId="pyramid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A6F3F9D-52BD-4B4D-AB56-6A40D196F167}">
      <dgm:prSet phldrT="[Texto]"/>
      <dgm:spPr/>
      <dgm:t>
        <a:bodyPr/>
        <a:lstStyle/>
        <a:p>
          <a:r>
            <a:rPr lang="es-MX" dirty="0"/>
            <a:t>Mantenimiento preventivo y correctivo de los diferentes equipos informáticos.</a:t>
          </a:r>
        </a:p>
      </dgm:t>
    </dgm:pt>
    <dgm:pt modelId="{C12C8FCD-AAD0-4331-AFDC-D053DEEC545F}" type="parTrans" cxnId="{E43FFB4D-2C06-49CF-A1D1-AAFD45CE30AA}">
      <dgm:prSet/>
      <dgm:spPr/>
      <dgm:t>
        <a:bodyPr/>
        <a:lstStyle/>
        <a:p>
          <a:endParaRPr lang="es-MX"/>
        </a:p>
      </dgm:t>
    </dgm:pt>
    <dgm:pt modelId="{E03B17D1-FDB9-4CBB-BC78-27C9B09642B1}" type="sibTrans" cxnId="{E43FFB4D-2C06-49CF-A1D1-AAFD45CE30AA}">
      <dgm:prSet/>
      <dgm:spPr/>
      <dgm:t>
        <a:bodyPr/>
        <a:lstStyle/>
        <a:p>
          <a:endParaRPr lang="es-MX"/>
        </a:p>
      </dgm:t>
    </dgm:pt>
    <dgm:pt modelId="{145EC2CE-D38E-4FEE-875E-C120B5E5E707}">
      <dgm:prSet phldrT="[Texto]"/>
      <dgm:spPr/>
      <dgm:t>
        <a:bodyPr/>
        <a:lstStyle/>
        <a:p>
          <a:r>
            <a:rPr lang="es-MX" dirty="0"/>
            <a:t>Soporte tecnológico en las diferentes áreas</a:t>
          </a:r>
        </a:p>
      </dgm:t>
    </dgm:pt>
    <dgm:pt modelId="{0A02D38C-0F0F-4950-98C9-0C10F50A0C5C}" type="parTrans" cxnId="{3C216D41-95EA-4D41-9E8A-4A5733C451FE}">
      <dgm:prSet/>
      <dgm:spPr/>
      <dgm:t>
        <a:bodyPr/>
        <a:lstStyle/>
        <a:p>
          <a:endParaRPr lang="es-MX"/>
        </a:p>
      </dgm:t>
    </dgm:pt>
    <dgm:pt modelId="{AAC42AB4-974C-4DED-B88A-82ADC56256FC}" type="sibTrans" cxnId="{3C216D41-95EA-4D41-9E8A-4A5733C451FE}">
      <dgm:prSet/>
      <dgm:spPr/>
      <dgm:t>
        <a:bodyPr/>
        <a:lstStyle/>
        <a:p>
          <a:endParaRPr lang="es-MX"/>
        </a:p>
      </dgm:t>
    </dgm:pt>
    <dgm:pt modelId="{B72599CF-A766-47C0-BF82-FF66C102785E}">
      <dgm:prSet phldrT="[Texto]"/>
      <dgm:spPr/>
      <dgm:t>
        <a:bodyPr/>
        <a:lstStyle/>
        <a:p>
          <a:r>
            <a:rPr lang="es-MX" dirty="0"/>
            <a:t>Apoyo en el área de contratación pública según resolución Nro. INSPI-CZ6-2024-0001-R </a:t>
          </a:r>
        </a:p>
      </dgm:t>
    </dgm:pt>
    <dgm:pt modelId="{71369FE7-0A77-4529-9F89-C0F6917A1015}" type="parTrans" cxnId="{416CB203-F4BA-46AE-91C9-AC5A8FAC8F67}">
      <dgm:prSet/>
      <dgm:spPr/>
      <dgm:t>
        <a:bodyPr/>
        <a:lstStyle/>
        <a:p>
          <a:endParaRPr lang="es-MX"/>
        </a:p>
      </dgm:t>
    </dgm:pt>
    <dgm:pt modelId="{744AE91C-C017-47D0-BB4B-28FE638AC6C9}" type="sibTrans" cxnId="{416CB203-F4BA-46AE-91C9-AC5A8FAC8F67}">
      <dgm:prSet/>
      <dgm:spPr/>
      <dgm:t>
        <a:bodyPr/>
        <a:lstStyle/>
        <a:p>
          <a:endParaRPr lang="es-MX"/>
        </a:p>
      </dgm:t>
    </dgm:pt>
    <dgm:pt modelId="{3A35F8B2-5183-4063-963E-A930B3E1B632}" type="pres">
      <dgm:prSet presAssocID="{42BF794B-2894-4F5D-AF43-1B236AA847D5}" presName="compositeShape" presStyleCnt="0">
        <dgm:presLayoutVars>
          <dgm:dir/>
          <dgm:resizeHandles/>
        </dgm:presLayoutVars>
      </dgm:prSet>
      <dgm:spPr/>
    </dgm:pt>
    <dgm:pt modelId="{411A33A8-EBD5-4DB1-93D1-76656616C6F6}" type="pres">
      <dgm:prSet presAssocID="{42BF794B-2894-4F5D-AF43-1B236AA847D5}" presName="pyramid" presStyleLbl="node1" presStyleIdx="0" presStyleCnt="1"/>
      <dgm:spPr/>
    </dgm:pt>
    <dgm:pt modelId="{0679DED8-5A3C-48A5-B2C2-B2214575C84E}" type="pres">
      <dgm:prSet presAssocID="{42BF794B-2894-4F5D-AF43-1B236AA847D5}" presName="theList" presStyleCnt="0"/>
      <dgm:spPr/>
    </dgm:pt>
    <dgm:pt modelId="{A7F051A3-6EE4-4FA6-93EE-70FB91CC7C17}" type="pres">
      <dgm:prSet presAssocID="{EA6F3F9D-52BD-4B4D-AB56-6A40D196F167}" presName="aNode" presStyleLbl="fgAcc1" presStyleIdx="0" presStyleCnt="3">
        <dgm:presLayoutVars>
          <dgm:bulletEnabled val="1"/>
        </dgm:presLayoutVars>
      </dgm:prSet>
      <dgm:spPr/>
    </dgm:pt>
    <dgm:pt modelId="{BAD9E09A-02AA-4F98-8912-9014DF5086EA}" type="pres">
      <dgm:prSet presAssocID="{EA6F3F9D-52BD-4B4D-AB56-6A40D196F167}" presName="aSpace" presStyleCnt="0"/>
      <dgm:spPr/>
    </dgm:pt>
    <dgm:pt modelId="{C95FDE7D-4733-4909-983E-5BF218B170AC}" type="pres">
      <dgm:prSet presAssocID="{145EC2CE-D38E-4FEE-875E-C120B5E5E707}" presName="aNode" presStyleLbl="fgAcc1" presStyleIdx="1" presStyleCnt="3">
        <dgm:presLayoutVars>
          <dgm:bulletEnabled val="1"/>
        </dgm:presLayoutVars>
      </dgm:prSet>
      <dgm:spPr/>
    </dgm:pt>
    <dgm:pt modelId="{CD696C31-0228-45A7-9F92-C4BAB0EE6E71}" type="pres">
      <dgm:prSet presAssocID="{145EC2CE-D38E-4FEE-875E-C120B5E5E707}" presName="aSpace" presStyleCnt="0"/>
      <dgm:spPr/>
    </dgm:pt>
    <dgm:pt modelId="{8AD3DC26-7B18-4941-9F61-227B356DACB7}" type="pres">
      <dgm:prSet presAssocID="{B72599CF-A766-47C0-BF82-FF66C102785E}" presName="aNode" presStyleLbl="fgAcc1" presStyleIdx="2" presStyleCnt="3">
        <dgm:presLayoutVars>
          <dgm:bulletEnabled val="1"/>
        </dgm:presLayoutVars>
      </dgm:prSet>
      <dgm:spPr/>
    </dgm:pt>
    <dgm:pt modelId="{A57852F9-5AC8-477F-8CE3-948E1088A725}" type="pres">
      <dgm:prSet presAssocID="{B72599CF-A766-47C0-BF82-FF66C102785E}" presName="aSpace" presStyleCnt="0"/>
      <dgm:spPr/>
    </dgm:pt>
  </dgm:ptLst>
  <dgm:cxnLst>
    <dgm:cxn modelId="{3E013C01-181C-433C-B04E-944B9C7BDBE3}" type="presOf" srcId="{145EC2CE-D38E-4FEE-875E-C120B5E5E707}" destId="{C95FDE7D-4733-4909-983E-5BF218B170AC}" srcOrd="0" destOrd="0" presId="urn:microsoft.com/office/officeart/2005/8/layout/pyramid2"/>
    <dgm:cxn modelId="{416CB203-F4BA-46AE-91C9-AC5A8FAC8F67}" srcId="{42BF794B-2894-4F5D-AF43-1B236AA847D5}" destId="{B72599CF-A766-47C0-BF82-FF66C102785E}" srcOrd="2" destOrd="0" parTransId="{71369FE7-0A77-4529-9F89-C0F6917A1015}" sibTransId="{744AE91C-C017-47D0-BB4B-28FE638AC6C9}"/>
    <dgm:cxn modelId="{26C19633-5D71-4A08-BD4E-4159CCD363A1}" type="presOf" srcId="{42BF794B-2894-4F5D-AF43-1B236AA847D5}" destId="{3A35F8B2-5183-4063-963E-A930B3E1B632}" srcOrd="0" destOrd="0" presId="urn:microsoft.com/office/officeart/2005/8/layout/pyramid2"/>
    <dgm:cxn modelId="{3C216D41-95EA-4D41-9E8A-4A5733C451FE}" srcId="{42BF794B-2894-4F5D-AF43-1B236AA847D5}" destId="{145EC2CE-D38E-4FEE-875E-C120B5E5E707}" srcOrd="1" destOrd="0" parTransId="{0A02D38C-0F0F-4950-98C9-0C10F50A0C5C}" sibTransId="{AAC42AB4-974C-4DED-B88A-82ADC56256FC}"/>
    <dgm:cxn modelId="{E43FFB4D-2C06-49CF-A1D1-AAFD45CE30AA}" srcId="{42BF794B-2894-4F5D-AF43-1B236AA847D5}" destId="{EA6F3F9D-52BD-4B4D-AB56-6A40D196F167}" srcOrd="0" destOrd="0" parTransId="{C12C8FCD-AAD0-4331-AFDC-D053DEEC545F}" sibTransId="{E03B17D1-FDB9-4CBB-BC78-27C9B09642B1}"/>
    <dgm:cxn modelId="{4C7B9359-0CCD-45E8-BAE7-E19DE82359F2}" type="presOf" srcId="{EA6F3F9D-52BD-4B4D-AB56-6A40D196F167}" destId="{A7F051A3-6EE4-4FA6-93EE-70FB91CC7C17}" srcOrd="0" destOrd="0" presId="urn:microsoft.com/office/officeart/2005/8/layout/pyramid2"/>
    <dgm:cxn modelId="{D4F13FC9-E45B-4D98-98DA-827519299388}" type="presOf" srcId="{B72599CF-A766-47C0-BF82-FF66C102785E}" destId="{8AD3DC26-7B18-4941-9F61-227B356DACB7}" srcOrd="0" destOrd="0" presId="urn:microsoft.com/office/officeart/2005/8/layout/pyramid2"/>
    <dgm:cxn modelId="{4292BF57-06ED-49C3-92B0-A76F06E9F923}" type="presParOf" srcId="{3A35F8B2-5183-4063-963E-A930B3E1B632}" destId="{411A33A8-EBD5-4DB1-93D1-76656616C6F6}" srcOrd="0" destOrd="0" presId="urn:microsoft.com/office/officeart/2005/8/layout/pyramid2"/>
    <dgm:cxn modelId="{1FB5BB2A-111A-43FE-BF7A-628F740B9CDF}" type="presParOf" srcId="{3A35F8B2-5183-4063-963E-A930B3E1B632}" destId="{0679DED8-5A3C-48A5-B2C2-B2214575C84E}" srcOrd="1" destOrd="0" presId="urn:microsoft.com/office/officeart/2005/8/layout/pyramid2"/>
    <dgm:cxn modelId="{B5AA6824-3B6F-4F6E-9343-FDCBFF662848}" type="presParOf" srcId="{0679DED8-5A3C-48A5-B2C2-B2214575C84E}" destId="{A7F051A3-6EE4-4FA6-93EE-70FB91CC7C17}" srcOrd="0" destOrd="0" presId="urn:microsoft.com/office/officeart/2005/8/layout/pyramid2"/>
    <dgm:cxn modelId="{599030F1-09BE-472E-97DC-4F99FE53E4E9}" type="presParOf" srcId="{0679DED8-5A3C-48A5-B2C2-B2214575C84E}" destId="{BAD9E09A-02AA-4F98-8912-9014DF5086EA}" srcOrd="1" destOrd="0" presId="urn:microsoft.com/office/officeart/2005/8/layout/pyramid2"/>
    <dgm:cxn modelId="{8DF44ADE-40DE-45CC-B8CE-97678E21CB34}" type="presParOf" srcId="{0679DED8-5A3C-48A5-B2C2-B2214575C84E}" destId="{C95FDE7D-4733-4909-983E-5BF218B170AC}" srcOrd="2" destOrd="0" presId="urn:microsoft.com/office/officeart/2005/8/layout/pyramid2"/>
    <dgm:cxn modelId="{815C7D43-B7FA-4DB0-A09C-39325EA7F2CB}" type="presParOf" srcId="{0679DED8-5A3C-48A5-B2C2-B2214575C84E}" destId="{CD696C31-0228-45A7-9F92-C4BAB0EE6E71}" srcOrd="3" destOrd="0" presId="urn:microsoft.com/office/officeart/2005/8/layout/pyramid2"/>
    <dgm:cxn modelId="{388875E8-F996-447E-95B2-E055E980637E}" type="presParOf" srcId="{0679DED8-5A3C-48A5-B2C2-B2214575C84E}" destId="{8AD3DC26-7B18-4941-9F61-227B356DACB7}" srcOrd="4" destOrd="0" presId="urn:microsoft.com/office/officeart/2005/8/layout/pyramid2"/>
    <dgm:cxn modelId="{E1FC1B8D-B1E8-4C17-9149-47C560A9522C}" type="presParOf" srcId="{0679DED8-5A3C-48A5-B2C2-B2214575C84E}" destId="{A57852F9-5AC8-477F-8CE3-948E1088A72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26356BB-7DF9-45FF-A2FA-351430B984ED}" type="doc">
      <dgm:prSet loTypeId="urn:microsoft.com/office/officeart/2008/layout/LinedList" loCatId="hierarchy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D42D66DC-F360-49E0-B291-9103F918FCBE}">
      <dgm:prSet phldrT="[Texto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 vert="vert270"/>
        <a:lstStyle/>
        <a:p>
          <a:pPr algn="ctr"/>
          <a:r>
            <a:rPr lang="es-MX" b="1" dirty="0"/>
            <a:t>Presupuesto limitado</a:t>
          </a:r>
        </a:p>
      </dgm:t>
    </dgm:pt>
    <dgm:pt modelId="{978B26A1-4097-498B-9DAB-3236E2AF99F8}" type="parTrans" cxnId="{DD6541D1-96DA-4E57-855F-D49B695C6DB6}">
      <dgm:prSet/>
      <dgm:spPr/>
      <dgm:t>
        <a:bodyPr/>
        <a:lstStyle/>
        <a:p>
          <a:endParaRPr lang="es-MX"/>
        </a:p>
      </dgm:t>
    </dgm:pt>
    <dgm:pt modelId="{533DFCD9-E970-4963-8A25-0E3ABAC311AB}" type="sibTrans" cxnId="{DD6541D1-96DA-4E57-855F-D49B695C6DB6}">
      <dgm:prSet/>
      <dgm:spPr/>
      <dgm:t>
        <a:bodyPr/>
        <a:lstStyle/>
        <a:p>
          <a:endParaRPr lang="es-MX"/>
        </a:p>
      </dgm:t>
    </dgm:pt>
    <dgm:pt modelId="{F18723D1-DBAE-44EA-8428-24C0A1CB957E}">
      <dgm:prSet phldrT="[Texto]"/>
      <dgm:spPr/>
      <dgm:t>
        <a:bodyPr/>
        <a:lstStyle/>
        <a:p>
          <a:r>
            <a:rPr lang="es-MX" dirty="0"/>
            <a:t>Restringe la adquisición de nuevos equipos de laboratorio, tecnológicos y de climatización. </a:t>
          </a:r>
        </a:p>
      </dgm:t>
    </dgm:pt>
    <dgm:pt modelId="{6974A65D-5924-412E-86A5-3DF1DE30D953}" type="parTrans" cxnId="{FC2683D8-CC22-497C-9DFF-77693AF3C764}">
      <dgm:prSet/>
      <dgm:spPr/>
      <dgm:t>
        <a:bodyPr/>
        <a:lstStyle/>
        <a:p>
          <a:endParaRPr lang="es-MX"/>
        </a:p>
      </dgm:t>
    </dgm:pt>
    <dgm:pt modelId="{194C24D0-2BB3-4A1A-946E-E02593DEBD19}" type="sibTrans" cxnId="{FC2683D8-CC22-497C-9DFF-77693AF3C764}">
      <dgm:prSet/>
      <dgm:spPr/>
      <dgm:t>
        <a:bodyPr/>
        <a:lstStyle/>
        <a:p>
          <a:endParaRPr lang="es-MX"/>
        </a:p>
      </dgm:t>
    </dgm:pt>
    <dgm:pt modelId="{DAD77B39-5B97-42D0-A756-99575D93BAC4}">
      <dgm:prSet phldrT="[Texto]"/>
      <dgm:spPr/>
      <dgm:t>
        <a:bodyPr/>
        <a:lstStyle/>
        <a:p>
          <a:r>
            <a:rPr lang="es-MX" dirty="0"/>
            <a:t>Limita la contratación de servicios de mantenimiento preventivo y correctivo para los equipos.</a:t>
          </a:r>
        </a:p>
      </dgm:t>
    </dgm:pt>
    <dgm:pt modelId="{E8FC54DB-9D48-4048-A602-7EDE7AB5EAF0}" type="parTrans" cxnId="{544DB8D2-CD83-4FA3-B888-7C8390C3F38E}">
      <dgm:prSet/>
      <dgm:spPr/>
      <dgm:t>
        <a:bodyPr/>
        <a:lstStyle/>
        <a:p>
          <a:endParaRPr lang="es-MX"/>
        </a:p>
      </dgm:t>
    </dgm:pt>
    <dgm:pt modelId="{470F9B76-81A3-4EEA-ADAF-B28C3525F233}" type="sibTrans" cxnId="{544DB8D2-CD83-4FA3-B888-7C8390C3F38E}">
      <dgm:prSet/>
      <dgm:spPr/>
      <dgm:t>
        <a:bodyPr/>
        <a:lstStyle/>
        <a:p>
          <a:endParaRPr lang="es-MX"/>
        </a:p>
      </dgm:t>
    </dgm:pt>
    <dgm:pt modelId="{4FF6056A-871D-40BF-9EF7-D5D37B763E8E}">
      <dgm:prSet phldrT="[Texto]"/>
      <dgm:spPr/>
      <dgm:t>
        <a:bodyPr/>
        <a:lstStyle/>
        <a:p>
          <a:r>
            <a:rPr lang="es-MX" dirty="0"/>
            <a:t>Impide realizar un mantenimiento adecuado de la infraestructura en general.</a:t>
          </a:r>
        </a:p>
      </dgm:t>
    </dgm:pt>
    <dgm:pt modelId="{026C98E3-6D23-416B-B143-D64B34C37400}" type="parTrans" cxnId="{F685BD11-72D1-4739-B773-1994CB6C980E}">
      <dgm:prSet/>
      <dgm:spPr/>
      <dgm:t>
        <a:bodyPr/>
        <a:lstStyle/>
        <a:p>
          <a:endParaRPr lang="es-MX"/>
        </a:p>
      </dgm:t>
    </dgm:pt>
    <dgm:pt modelId="{E4A7BF01-144E-4C69-9DA7-11824F225D76}" type="sibTrans" cxnId="{F685BD11-72D1-4739-B773-1994CB6C980E}">
      <dgm:prSet/>
      <dgm:spPr/>
      <dgm:t>
        <a:bodyPr/>
        <a:lstStyle/>
        <a:p>
          <a:endParaRPr lang="es-MX"/>
        </a:p>
      </dgm:t>
    </dgm:pt>
    <dgm:pt modelId="{1FF3F456-9DF1-496B-A957-1EA62BCD8D93}">
      <dgm:prSet phldrT="[Texto]"/>
      <dgm:spPr/>
      <dgm:t>
        <a:bodyPr/>
        <a:lstStyle/>
        <a:p>
          <a:r>
            <a:rPr lang="es-MX" dirty="0"/>
            <a:t>Obstaculiza la adquisición de materia prima, insumos y suministros necesarios.</a:t>
          </a:r>
        </a:p>
      </dgm:t>
    </dgm:pt>
    <dgm:pt modelId="{94A3FBCD-4D0C-4C47-B006-AFDC42FA7A54}" type="parTrans" cxnId="{6E6CC1B5-A067-4B04-8839-837C0A3668D4}">
      <dgm:prSet/>
      <dgm:spPr/>
      <dgm:t>
        <a:bodyPr/>
        <a:lstStyle/>
        <a:p>
          <a:endParaRPr lang="es-MX"/>
        </a:p>
      </dgm:t>
    </dgm:pt>
    <dgm:pt modelId="{D65DA2A0-ACF3-4AB4-B153-92B54569F9D7}" type="sibTrans" cxnId="{6E6CC1B5-A067-4B04-8839-837C0A3668D4}">
      <dgm:prSet/>
      <dgm:spPr/>
      <dgm:t>
        <a:bodyPr/>
        <a:lstStyle/>
        <a:p>
          <a:endParaRPr lang="es-MX"/>
        </a:p>
      </dgm:t>
    </dgm:pt>
    <dgm:pt modelId="{FAEBF658-FB8D-4A47-A915-A52A7AAC71A8}">
      <dgm:prSet phldrT="[Texto]"/>
      <dgm:spPr/>
      <dgm:t>
        <a:bodyPr/>
        <a:lstStyle/>
        <a:p>
          <a:r>
            <a:rPr lang="es-MX" dirty="0"/>
            <a:t>Afecta la posibilidad de Contratar Personal. </a:t>
          </a:r>
        </a:p>
      </dgm:t>
    </dgm:pt>
    <dgm:pt modelId="{F36D3AE8-64B0-4F07-B071-A5C958950487}" type="parTrans" cxnId="{FF09037A-9082-428A-A844-2DED170EADD9}">
      <dgm:prSet/>
      <dgm:spPr/>
      <dgm:t>
        <a:bodyPr/>
        <a:lstStyle/>
        <a:p>
          <a:endParaRPr lang="es-MX"/>
        </a:p>
      </dgm:t>
    </dgm:pt>
    <dgm:pt modelId="{419F5891-C2FC-4F07-925C-6FA9DB5C5858}" type="sibTrans" cxnId="{FF09037A-9082-428A-A844-2DED170EADD9}">
      <dgm:prSet/>
      <dgm:spPr/>
      <dgm:t>
        <a:bodyPr/>
        <a:lstStyle/>
        <a:p>
          <a:endParaRPr lang="es-MX"/>
        </a:p>
      </dgm:t>
    </dgm:pt>
    <dgm:pt modelId="{D982552B-8498-4696-B5D8-8EABCA2F1EAB}">
      <dgm:prSet phldrT="[Texto]"/>
      <dgm:spPr/>
      <dgm:t>
        <a:bodyPr/>
        <a:lstStyle/>
        <a:p>
          <a:r>
            <a:rPr lang="es-MX" dirty="0"/>
            <a:t>Limita el financiamiento de proyectos de Investigación.</a:t>
          </a:r>
        </a:p>
      </dgm:t>
    </dgm:pt>
    <dgm:pt modelId="{08AEF0CF-0FDB-4CA1-82D5-DE5361E5467E}" type="parTrans" cxnId="{2A0DAE4E-6203-439F-A607-90F344A884E2}">
      <dgm:prSet/>
      <dgm:spPr/>
      <dgm:t>
        <a:bodyPr/>
        <a:lstStyle/>
        <a:p>
          <a:endParaRPr lang="es-MX"/>
        </a:p>
      </dgm:t>
    </dgm:pt>
    <dgm:pt modelId="{F9FC37CA-0175-4500-9A57-0F1139AD56A9}" type="sibTrans" cxnId="{2A0DAE4E-6203-439F-A607-90F344A884E2}">
      <dgm:prSet/>
      <dgm:spPr/>
      <dgm:t>
        <a:bodyPr/>
        <a:lstStyle/>
        <a:p>
          <a:endParaRPr lang="es-MX"/>
        </a:p>
      </dgm:t>
    </dgm:pt>
    <dgm:pt modelId="{CCA36FDB-0176-4EC3-91CD-90B624809CB5}">
      <dgm:prSet phldrT="[Texto]"/>
      <dgm:spPr/>
      <dgm:t>
        <a:bodyPr/>
        <a:lstStyle/>
        <a:p>
          <a:r>
            <a:rPr lang="es-MX" dirty="0"/>
            <a:t>No poder generar la necesidad de realizar reformas al Plan Anual de Políticas Públicas</a:t>
          </a:r>
        </a:p>
      </dgm:t>
    </dgm:pt>
    <dgm:pt modelId="{36C8BDA2-7030-4FF8-9F92-35BE8778361E}" type="parTrans" cxnId="{4CB1A916-14FD-49A5-B439-9F5E27CB67B7}">
      <dgm:prSet/>
      <dgm:spPr/>
      <dgm:t>
        <a:bodyPr/>
        <a:lstStyle/>
        <a:p>
          <a:endParaRPr lang="es-MX"/>
        </a:p>
      </dgm:t>
    </dgm:pt>
    <dgm:pt modelId="{C88609F2-2E0E-4A03-A19D-FA47179F1A9D}" type="sibTrans" cxnId="{4CB1A916-14FD-49A5-B439-9F5E27CB67B7}">
      <dgm:prSet/>
      <dgm:spPr/>
      <dgm:t>
        <a:bodyPr/>
        <a:lstStyle/>
        <a:p>
          <a:endParaRPr lang="es-MX"/>
        </a:p>
      </dgm:t>
    </dgm:pt>
    <dgm:pt modelId="{F2D2CCE4-1B8B-4C27-B5A8-7580B121FBF9}" type="pres">
      <dgm:prSet presAssocID="{326356BB-7DF9-45FF-A2FA-351430B984ED}" presName="vert0" presStyleCnt="0">
        <dgm:presLayoutVars>
          <dgm:dir/>
          <dgm:animOne val="branch"/>
          <dgm:animLvl val="lvl"/>
        </dgm:presLayoutVars>
      </dgm:prSet>
      <dgm:spPr/>
    </dgm:pt>
    <dgm:pt modelId="{B812DE0A-47FF-4B1C-AAE9-2A70A49313DD}" type="pres">
      <dgm:prSet presAssocID="{D42D66DC-F360-49E0-B291-9103F918FCBE}" presName="thickLine" presStyleLbl="alignNode1" presStyleIdx="0" presStyleCnt="1"/>
      <dgm:spPr/>
    </dgm:pt>
    <dgm:pt modelId="{675CF1AD-ADE5-4A84-AFEF-2E3F51C6E720}" type="pres">
      <dgm:prSet presAssocID="{D42D66DC-F360-49E0-B291-9103F918FCBE}" presName="horz1" presStyleCnt="0"/>
      <dgm:spPr/>
    </dgm:pt>
    <dgm:pt modelId="{1BC2510C-E89B-4777-8D36-CC2F643CCE5F}" type="pres">
      <dgm:prSet presAssocID="{D42D66DC-F360-49E0-B291-9103F918FCBE}" presName="tx1" presStyleLbl="revTx" presStyleIdx="0" presStyleCnt="8"/>
      <dgm:spPr/>
    </dgm:pt>
    <dgm:pt modelId="{B619F703-BB38-48D1-AE4D-317489ECB442}" type="pres">
      <dgm:prSet presAssocID="{D42D66DC-F360-49E0-B291-9103F918FCBE}" presName="vert1" presStyleCnt="0"/>
      <dgm:spPr/>
    </dgm:pt>
    <dgm:pt modelId="{0AFECD6D-E58D-4881-9314-C116F89EE54B}" type="pres">
      <dgm:prSet presAssocID="{F18723D1-DBAE-44EA-8428-24C0A1CB957E}" presName="vertSpace2a" presStyleCnt="0"/>
      <dgm:spPr/>
    </dgm:pt>
    <dgm:pt modelId="{580214A0-8A5F-45FB-9071-7A7D1653545F}" type="pres">
      <dgm:prSet presAssocID="{F18723D1-DBAE-44EA-8428-24C0A1CB957E}" presName="horz2" presStyleCnt="0"/>
      <dgm:spPr/>
    </dgm:pt>
    <dgm:pt modelId="{8602F837-3E14-452E-BD0F-305DA3C0F87D}" type="pres">
      <dgm:prSet presAssocID="{F18723D1-DBAE-44EA-8428-24C0A1CB957E}" presName="horzSpace2" presStyleCnt="0"/>
      <dgm:spPr/>
    </dgm:pt>
    <dgm:pt modelId="{9DD4CFE0-35E8-4C41-8E0B-4951640DDE49}" type="pres">
      <dgm:prSet presAssocID="{F18723D1-DBAE-44EA-8428-24C0A1CB957E}" presName="tx2" presStyleLbl="revTx" presStyleIdx="1" presStyleCnt="8"/>
      <dgm:spPr/>
    </dgm:pt>
    <dgm:pt modelId="{7DDF9166-F1BE-4C86-8AFF-7C97F85302B1}" type="pres">
      <dgm:prSet presAssocID="{F18723D1-DBAE-44EA-8428-24C0A1CB957E}" presName="vert2" presStyleCnt="0"/>
      <dgm:spPr/>
    </dgm:pt>
    <dgm:pt modelId="{FA9B307F-FECD-4AB2-8E36-9C6D7FC87912}" type="pres">
      <dgm:prSet presAssocID="{F18723D1-DBAE-44EA-8428-24C0A1CB957E}" presName="thinLine2b" presStyleLbl="callout" presStyleIdx="0" presStyleCnt="7"/>
      <dgm:spPr/>
    </dgm:pt>
    <dgm:pt modelId="{C38B95DE-2B50-40AE-8009-B3D79ECF8B80}" type="pres">
      <dgm:prSet presAssocID="{F18723D1-DBAE-44EA-8428-24C0A1CB957E}" presName="vertSpace2b" presStyleCnt="0"/>
      <dgm:spPr/>
    </dgm:pt>
    <dgm:pt modelId="{BD93E9D6-407C-4263-A1F2-2FAA26EB829B}" type="pres">
      <dgm:prSet presAssocID="{DAD77B39-5B97-42D0-A756-99575D93BAC4}" presName="horz2" presStyleCnt="0"/>
      <dgm:spPr/>
    </dgm:pt>
    <dgm:pt modelId="{D5D2CEF3-2987-4567-BE18-CF1463E91113}" type="pres">
      <dgm:prSet presAssocID="{DAD77B39-5B97-42D0-A756-99575D93BAC4}" presName="horzSpace2" presStyleCnt="0"/>
      <dgm:spPr/>
    </dgm:pt>
    <dgm:pt modelId="{DA76DFA4-90AF-43EF-88AD-C7187D80FE7B}" type="pres">
      <dgm:prSet presAssocID="{DAD77B39-5B97-42D0-A756-99575D93BAC4}" presName="tx2" presStyleLbl="revTx" presStyleIdx="2" presStyleCnt="8"/>
      <dgm:spPr/>
    </dgm:pt>
    <dgm:pt modelId="{08D544FE-D929-43A3-A421-CD1A895A6B48}" type="pres">
      <dgm:prSet presAssocID="{DAD77B39-5B97-42D0-A756-99575D93BAC4}" presName="vert2" presStyleCnt="0"/>
      <dgm:spPr/>
    </dgm:pt>
    <dgm:pt modelId="{B769E46E-C80F-434B-95E4-5BE66C008544}" type="pres">
      <dgm:prSet presAssocID="{DAD77B39-5B97-42D0-A756-99575D93BAC4}" presName="thinLine2b" presStyleLbl="callout" presStyleIdx="1" presStyleCnt="7"/>
      <dgm:spPr/>
    </dgm:pt>
    <dgm:pt modelId="{F84110FF-C31C-4912-93A5-5030D1CC88E6}" type="pres">
      <dgm:prSet presAssocID="{DAD77B39-5B97-42D0-A756-99575D93BAC4}" presName="vertSpace2b" presStyleCnt="0"/>
      <dgm:spPr/>
    </dgm:pt>
    <dgm:pt modelId="{D491DA8B-1409-46CE-A764-2C8717C4A519}" type="pres">
      <dgm:prSet presAssocID="{4FF6056A-871D-40BF-9EF7-D5D37B763E8E}" presName="horz2" presStyleCnt="0"/>
      <dgm:spPr/>
    </dgm:pt>
    <dgm:pt modelId="{03FD2F47-B120-4C58-903D-74699D4858AC}" type="pres">
      <dgm:prSet presAssocID="{4FF6056A-871D-40BF-9EF7-D5D37B763E8E}" presName="horzSpace2" presStyleCnt="0"/>
      <dgm:spPr/>
    </dgm:pt>
    <dgm:pt modelId="{638D4593-0027-4437-9E64-18094C3D4170}" type="pres">
      <dgm:prSet presAssocID="{4FF6056A-871D-40BF-9EF7-D5D37B763E8E}" presName="tx2" presStyleLbl="revTx" presStyleIdx="3" presStyleCnt="8"/>
      <dgm:spPr/>
    </dgm:pt>
    <dgm:pt modelId="{1194A2A3-3373-442F-908D-538D08A719C1}" type="pres">
      <dgm:prSet presAssocID="{4FF6056A-871D-40BF-9EF7-D5D37B763E8E}" presName="vert2" presStyleCnt="0"/>
      <dgm:spPr/>
    </dgm:pt>
    <dgm:pt modelId="{8D3A294A-1680-4A91-BB96-C8D3B4E882AC}" type="pres">
      <dgm:prSet presAssocID="{4FF6056A-871D-40BF-9EF7-D5D37B763E8E}" presName="thinLine2b" presStyleLbl="callout" presStyleIdx="2" presStyleCnt="7"/>
      <dgm:spPr/>
    </dgm:pt>
    <dgm:pt modelId="{0BA5A64A-1E93-43D2-953D-711BDE0DEE29}" type="pres">
      <dgm:prSet presAssocID="{4FF6056A-871D-40BF-9EF7-D5D37B763E8E}" presName="vertSpace2b" presStyleCnt="0"/>
      <dgm:spPr/>
    </dgm:pt>
    <dgm:pt modelId="{455B3E17-6F00-4CDA-B3EE-956170852856}" type="pres">
      <dgm:prSet presAssocID="{1FF3F456-9DF1-496B-A957-1EA62BCD8D93}" presName="horz2" presStyleCnt="0"/>
      <dgm:spPr/>
    </dgm:pt>
    <dgm:pt modelId="{881630CC-FB97-43B0-B417-F3FE7B5281BD}" type="pres">
      <dgm:prSet presAssocID="{1FF3F456-9DF1-496B-A957-1EA62BCD8D93}" presName="horzSpace2" presStyleCnt="0"/>
      <dgm:spPr/>
    </dgm:pt>
    <dgm:pt modelId="{0C2810B0-90E5-4B2F-9E70-C38C0DA9D82A}" type="pres">
      <dgm:prSet presAssocID="{1FF3F456-9DF1-496B-A957-1EA62BCD8D93}" presName="tx2" presStyleLbl="revTx" presStyleIdx="4" presStyleCnt="8"/>
      <dgm:spPr/>
    </dgm:pt>
    <dgm:pt modelId="{800CB689-5581-4347-8E39-3DF584F3F1FB}" type="pres">
      <dgm:prSet presAssocID="{1FF3F456-9DF1-496B-A957-1EA62BCD8D93}" presName="vert2" presStyleCnt="0"/>
      <dgm:spPr/>
    </dgm:pt>
    <dgm:pt modelId="{74FB840A-4A3F-4472-A383-B53B46AB920D}" type="pres">
      <dgm:prSet presAssocID="{1FF3F456-9DF1-496B-A957-1EA62BCD8D93}" presName="thinLine2b" presStyleLbl="callout" presStyleIdx="3" presStyleCnt="7"/>
      <dgm:spPr/>
    </dgm:pt>
    <dgm:pt modelId="{F8006AC7-B031-4EF2-8B74-B255BAC71D7F}" type="pres">
      <dgm:prSet presAssocID="{1FF3F456-9DF1-496B-A957-1EA62BCD8D93}" presName="vertSpace2b" presStyleCnt="0"/>
      <dgm:spPr/>
    </dgm:pt>
    <dgm:pt modelId="{6A57D2B6-E505-4BB3-99B2-50435C7378D4}" type="pres">
      <dgm:prSet presAssocID="{FAEBF658-FB8D-4A47-A915-A52A7AAC71A8}" presName="horz2" presStyleCnt="0"/>
      <dgm:spPr/>
    </dgm:pt>
    <dgm:pt modelId="{97D30E6A-E413-45B5-B5BE-3A6A24695DB2}" type="pres">
      <dgm:prSet presAssocID="{FAEBF658-FB8D-4A47-A915-A52A7AAC71A8}" presName="horzSpace2" presStyleCnt="0"/>
      <dgm:spPr/>
    </dgm:pt>
    <dgm:pt modelId="{AAEBF9B4-E682-4FDF-8EEC-C50CC87EAEA7}" type="pres">
      <dgm:prSet presAssocID="{FAEBF658-FB8D-4A47-A915-A52A7AAC71A8}" presName="tx2" presStyleLbl="revTx" presStyleIdx="5" presStyleCnt="8"/>
      <dgm:spPr/>
    </dgm:pt>
    <dgm:pt modelId="{FCB6803D-E620-4B2C-9CD4-005CD70B90A8}" type="pres">
      <dgm:prSet presAssocID="{FAEBF658-FB8D-4A47-A915-A52A7AAC71A8}" presName="vert2" presStyleCnt="0"/>
      <dgm:spPr/>
    </dgm:pt>
    <dgm:pt modelId="{A7BDB3B1-4C4F-49B7-88C8-C8EA78710167}" type="pres">
      <dgm:prSet presAssocID="{FAEBF658-FB8D-4A47-A915-A52A7AAC71A8}" presName="thinLine2b" presStyleLbl="callout" presStyleIdx="4" presStyleCnt="7"/>
      <dgm:spPr/>
    </dgm:pt>
    <dgm:pt modelId="{4C163AA5-D9F0-4089-8BCE-7FD8F03C4443}" type="pres">
      <dgm:prSet presAssocID="{FAEBF658-FB8D-4A47-A915-A52A7AAC71A8}" presName="vertSpace2b" presStyleCnt="0"/>
      <dgm:spPr/>
    </dgm:pt>
    <dgm:pt modelId="{0E32CBF9-E806-4A05-9037-C2DC0F93D40D}" type="pres">
      <dgm:prSet presAssocID="{D982552B-8498-4696-B5D8-8EABCA2F1EAB}" presName="horz2" presStyleCnt="0"/>
      <dgm:spPr/>
    </dgm:pt>
    <dgm:pt modelId="{9DA54572-C3A3-4C3B-9DAC-8009AF939C1D}" type="pres">
      <dgm:prSet presAssocID="{D982552B-8498-4696-B5D8-8EABCA2F1EAB}" presName="horzSpace2" presStyleCnt="0"/>
      <dgm:spPr/>
    </dgm:pt>
    <dgm:pt modelId="{697F53B8-45C2-4715-883E-11B671F17624}" type="pres">
      <dgm:prSet presAssocID="{D982552B-8498-4696-B5D8-8EABCA2F1EAB}" presName="tx2" presStyleLbl="revTx" presStyleIdx="6" presStyleCnt="8"/>
      <dgm:spPr/>
    </dgm:pt>
    <dgm:pt modelId="{8C48B572-9966-4CBE-A7DF-D091B73BA4E2}" type="pres">
      <dgm:prSet presAssocID="{D982552B-8498-4696-B5D8-8EABCA2F1EAB}" presName="vert2" presStyleCnt="0"/>
      <dgm:spPr/>
    </dgm:pt>
    <dgm:pt modelId="{6017B81D-5AE1-4BD8-B8A7-B447AC35EDF1}" type="pres">
      <dgm:prSet presAssocID="{D982552B-8498-4696-B5D8-8EABCA2F1EAB}" presName="thinLine2b" presStyleLbl="callout" presStyleIdx="5" presStyleCnt="7"/>
      <dgm:spPr/>
    </dgm:pt>
    <dgm:pt modelId="{E2969ADC-3B1E-400F-A2CD-2B6E2E5668BE}" type="pres">
      <dgm:prSet presAssocID="{D982552B-8498-4696-B5D8-8EABCA2F1EAB}" presName="vertSpace2b" presStyleCnt="0"/>
      <dgm:spPr/>
    </dgm:pt>
    <dgm:pt modelId="{F64CB688-74D8-4593-8BBE-ADFCFAB23252}" type="pres">
      <dgm:prSet presAssocID="{CCA36FDB-0176-4EC3-91CD-90B624809CB5}" presName="horz2" presStyleCnt="0"/>
      <dgm:spPr/>
    </dgm:pt>
    <dgm:pt modelId="{B769846D-2489-4DFE-924B-AF35125568EB}" type="pres">
      <dgm:prSet presAssocID="{CCA36FDB-0176-4EC3-91CD-90B624809CB5}" presName="horzSpace2" presStyleCnt="0"/>
      <dgm:spPr/>
    </dgm:pt>
    <dgm:pt modelId="{24FB67CA-A69B-47A4-BD0D-DE607A78D2F2}" type="pres">
      <dgm:prSet presAssocID="{CCA36FDB-0176-4EC3-91CD-90B624809CB5}" presName="tx2" presStyleLbl="revTx" presStyleIdx="7" presStyleCnt="8"/>
      <dgm:spPr/>
    </dgm:pt>
    <dgm:pt modelId="{789C2ABB-DD6A-45FA-A59F-4F6FE14D11FE}" type="pres">
      <dgm:prSet presAssocID="{CCA36FDB-0176-4EC3-91CD-90B624809CB5}" presName="vert2" presStyleCnt="0"/>
      <dgm:spPr/>
    </dgm:pt>
    <dgm:pt modelId="{6E215FD5-06C3-4F35-9DB1-A093E5058D90}" type="pres">
      <dgm:prSet presAssocID="{CCA36FDB-0176-4EC3-91CD-90B624809CB5}" presName="thinLine2b" presStyleLbl="callout" presStyleIdx="6" presStyleCnt="7"/>
      <dgm:spPr/>
    </dgm:pt>
    <dgm:pt modelId="{4B4EE106-3CC3-48DC-B435-737F3A8A6F7C}" type="pres">
      <dgm:prSet presAssocID="{CCA36FDB-0176-4EC3-91CD-90B624809CB5}" presName="vertSpace2b" presStyleCnt="0"/>
      <dgm:spPr/>
    </dgm:pt>
  </dgm:ptLst>
  <dgm:cxnLst>
    <dgm:cxn modelId="{F685BD11-72D1-4739-B773-1994CB6C980E}" srcId="{D42D66DC-F360-49E0-B291-9103F918FCBE}" destId="{4FF6056A-871D-40BF-9EF7-D5D37B763E8E}" srcOrd="2" destOrd="0" parTransId="{026C98E3-6D23-416B-B143-D64B34C37400}" sibTransId="{E4A7BF01-144E-4C69-9DA7-11824F225D76}"/>
    <dgm:cxn modelId="{4CB1A916-14FD-49A5-B439-9F5E27CB67B7}" srcId="{D42D66DC-F360-49E0-B291-9103F918FCBE}" destId="{CCA36FDB-0176-4EC3-91CD-90B624809CB5}" srcOrd="6" destOrd="0" parTransId="{36C8BDA2-7030-4FF8-9F92-35BE8778361E}" sibTransId="{C88609F2-2E0E-4A03-A19D-FA47179F1A9D}"/>
    <dgm:cxn modelId="{B8B50F2B-68EE-4845-81A9-5296F5983C1D}" type="presOf" srcId="{D982552B-8498-4696-B5D8-8EABCA2F1EAB}" destId="{697F53B8-45C2-4715-883E-11B671F17624}" srcOrd="0" destOrd="0" presId="urn:microsoft.com/office/officeart/2008/layout/LinedList"/>
    <dgm:cxn modelId="{18C2C640-2013-48CE-BC14-8BD6F3641AED}" type="presOf" srcId="{1FF3F456-9DF1-496B-A957-1EA62BCD8D93}" destId="{0C2810B0-90E5-4B2F-9E70-C38C0DA9D82A}" srcOrd="0" destOrd="0" presId="urn:microsoft.com/office/officeart/2008/layout/LinedList"/>
    <dgm:cxn modelId="{15DED965-3F9E-45B6-87A3-7786AC5A6FCC}" type="presOf" srcId="{D42D66DC-F360-49E0-B291-9103F918FCBE}" destId="{1BC2510C-E89B-4777-8D36-CC2F643CCE5F}" srcOrd="0" destOrd="0" presId="urn:microsoft.com/office/officeart/2008/layout/LinedList"/>
    <dgm:cxn modelId="{B5284469-236A-45AC-8BFA-D2126A466C72}" type="presOf" srcId="{FAEBF658-FB8D-4A47-A915-A52A7AAC71A8}" destId="{AAEBF9B4-E682-4FDF-8EEC-C50CC87EAEA7}" srcOrd="0" destOrd="0" presId="urn:microsoft.com/office/officeart/2008/layout/LinedList"/>
    <dgm:cxn modelId="{DC04C16C-218C-4D09-B72F-EF438165BFD2}" type="presOf" srcId="{F18723D1-DBAE-44EA-8428-24C0A1CB957E}" destId="{9DD4CFE0-35E8-4C41-8E0B-4951640DDE49}" srcOrd="0" destOrd="0" presId="urn:microsoft.com/office/officeart/2008/layout/LinedList"/>
    <dgm:cxn modelId="{2A0DAE4E-6203-439F-A607-90F344A884E2}" srcId="{D42D66DC-F360-49E0-B291-9103F918FCBE}" destId="{D982552B-8498-4696-B5D8-8EABCA2F1EAB}" srcOrd="5" destOrd="0" parTransId="{08AEF0CF-0FDB-4CA1-82D5-DE5361E5467E}" sibTransId="{F9FC37CA-0175-4500-9A57-0F1139AD56A9}"/>
    <dgm:cxn modelId="{290F5B58-1D49-4A00-86FC-A8529E5E5841}" type="presOf" srcId="{CCA36FDB-0176-4EC3-91CD-90B624809CB5}" destId="{24FB67CA-A69B-47A4-BD0D-DE607A78D2F2}" srcOrd="0" destOrd="0" presId="urn:microsoft.com/office/officeart/2008/layout/LinedList"/>
    <dgm:cxn modelId="{FF09037A-9082-428A-A844-2DED170EADD9}" srcId="{D42D66DC-F360-49E0-B291-9103F918FCBE}" destId="{FAEBF658-FB8D-4A47-A915-A52A7AAC71A8}" srcOrd="4" destOrd="0" parTransId="{F36D3AE8-64B0-4F07-B071-A5C958950487}" sibTransId="{419F5891-C2FC-4F07-925C-6FA9DB5C5858}"/>
    <dgm:cxn modelId="{7D91A89A-CD54-4B0F-ADE5-F09F7236A30B}" type="presOf" srcId="{DAD77B39-5B97-42D0-A756-99575D93BAC4}" destId="{DA76DFA4-90AF-43EF-88AD-C7187D80FE7B}" srcOrd="0" destOrd="0" presId="urn:microsoft.com/office/officeart/2008/layout/LinedList"/>
    <dgm:cxn modelId="{9A7B04AE-88E6-4B1F-9A19-8BBB695E6F89}" type="presOf" srcId="{4FF6056A-871D-40BF-9EF7-D5D37B763E8E}" destId="{638D4593-0027-4437-9E64-18094C3D4170}" srcOrd="0" destOrd="0" presId="urn:microsoft.com/office/officeart/2008/layout/LinedList"/>
    <dgm:cxn modelId="{6E6CC1B5-A067-4B04-8839-837C0A3668D4}" srcId="{D42D66DC-F360-49E0-B291-9103F918FCBE}" destId="{1FF3F456-9DF1-496B-A957-1EA62BCD8D93}" srcOrd="3" destOrd="0" parTransId="{94A3FBCD-4D0C-4C47-B006-AFDC42FA7A54}" sibTransId="{D65DA2A0-ACF3-4AB4-B153-92B54569F9D7}"/>
    <dgm:cxn modelId="{DD6541D1-96DA-4E57-855F-D49B695C6DB6}" srcId="{326356BB-7DF9-45FF-A2FA-351430B984ED}" destId="{D42D66DC-F360-49E0-B291-9103F918FCBE}" srcOrd="0" destOrd="0" parTransId="{978B26A1-4097-498B-9DAB-3236E2AF99F8}" sibTransId="{533DFCD9-E970-4963-8A25-0E3ABAC311AB}"/>
    <dgm:cxn modelId="{544DB8D2-CD83-4FA3-B888-7C8390C3F38E}" srcId="{D42D66DC-F360-49E0-B291-9103F918FCBE}" destId="{DAD77B39-5B97-42D0-A756-99575D93BAC4}" srcOrd="1" destOrd="0" parTransId="{E8FC54DB-9D48-4048-A602-7EDE7AB5EAF0}" sibTransId="{470F9B76-81A3-4EEA-ADAF-B28C3525F233}"/>
    <dgm:cxn modelId="{FC2683D8-CC22-497C-9DFF-77693AF3C764}" srcId="{D42D66DC-F360-49E0-B291-9103F918FCBE}" destId="{F18723D1-DBAE-44EA-8428-24C0A1CB957E}" srcOrd="0" destOrd="0" parTransId="{6974A65D-5924-412E-86A5-3DF1DE30D953}" sibTransId="{194C24D0-2BB3-4A1A-946E-E02593DEBD19}"/>
    <dgm:cxn modelId="{04306BEB-11C0-4216-A226-70AE8A777253}" type="presOf" srcId="{326356BB-7DF9-45FF-A2FA-351430B984ED}" destId="{F2D2CCE4-1B8B-4C27-B5A8-7580B121FBF9}" srcOrd="0" destOrd="0" presId="urn:microsoft.com/office/officeart/2008/layout/LinedList"/>
    <dgm:cxn modelId="{58F115B7-E067-4509-A1FA-C42E3FC73DB8}" type="presParOf" srcId="{F2D2CCE4-1B8B-4C27-B5A8-7580B121FBF9}" destId="{B812DE0A-47FF-4B1C-AAE9-2A70A49313DD}" srcOrd="0" destOrd="0" presId="urn:microsoft.com/office/officeart/2008/layout/LinedList"/>
    <dgm:cxn modelId="{32BEFB86-74E7-4BCE-80E1-D3F8FD37B594}" type="presParOf" srcId="{F2D2CCE4-1B8B-4C27-B5A8-7580B121FBF9}" destId="{675CF1AD-ADE5-4A84-AFEF-2E3F51C6E720}" srcOrd="1" destOrd="0" presId="urn:microsoft.com/office/officeart/2008/layout/LinedList"/>
    <dgm:cxn modelId="{B930C3BB-C3E5-408A-BB2A-204E544C4867}" type="presParOf" srcId="{675CF1AD-ADE5-4A84-AFEF-2E3F51C6E720}" destId="{1BC2510C-E89B-4777-8D36-CC2F643CCE5F}" srcOrd="0" destOrd="0" presId="urn:microsoft.com/office/officeart/2008/layout/LinedList"/>
    <dgm:cxn modelId="{0C8C0358-6C2D-4D7C-8E22-B96217EDC89C}" type="presParOf" srcId="{675CF1AD-ADE5-4A84-AFEF-2E3F51C6E720}" destId="{B619F703-BB38-48D1-AE4D-317489ECB442}" srcOrd="1" destOrd="0" presId="urn:microsoft.com/office/officeart/2008/layout/LinedList"/>
    <dgm:cxn modelId="{3F6C1809-508A-4AC3-A17A-FA8092BCF6F7}" type="presParOf" srcId="{B619F703-BB38-48D1-AE4D-317489ECB442}" destId="{0AFECD6D-E58D-4881-9314-C116F89EE54B}" srcOrd="0" destOrd="0" presId="urn:microsoft.com/office/officeart/2008/layout/LinedList"/>
    <dgm:cxn modelId="{0541B3DA-3BDB-4E5F-9368-28DD0BCCE35E}" type="presParOf" srcId="{B619F703-BB38-48D1-AE4D-317489ECB442}" destId="{580214A0-8A5F-45FB-9071-7A7D1653545F}" srcOrd="1" destOrd="0" presId="urn:microsoft.com/office/officeart/2008/layout/LinedList"/>
    <dgm:cxn modelId="{F616F818-19A1-4DD7-9410-474714C74F8B}" type="presParOf" srcId="{580214A0-8A5F-45FB-9071-7A7D1653545F}" destId="{8602F837-3E14-452E-BD0F-305DA3C0F87D}" srcOrd="0" destOrd="0" presId="urn:microsoft.com/office/officeart/2008/layout/LinedList"/>
    <dgm:cxn modelId="{060EFD1A-FB3A-4BC6-B7B8-649C6D339AE7}" type="presParOf" srcId="{580214A0-8A5F-45FB-9071-7A7D1653545F}" destId="{9DD4CFE0-35E8-4C41-8E0B-4951640DDE49}" srcOrd="1" destOrd="0" presId="urn:microsoft.com/office/officeart/2008/layout/LinedList"/>
    <dgm:cxn modelId="{8A4712AB-A1BC-43A1-BDCA-257BA60F6228}" type="presParOf" srcId="{580214A0-8A5F-45FB-9071-7A7D1653545F}" destId="{7DDF9166-F1BE-4C86-8AFF-7C97F85302B1}" srcOrd="2" destOrd="0" presId="urn:microsoft.com/office/officeart/2008/layout/LinedList"/>
    <dgm:cxn modelId="{DBB6F0C3-7104-4625-8BFB-CB098CC08347}" type="presParOf" srcId="{B619F703-BB38-48D1-AE4D-317489ECB442}" destId="{FA9B307F-FECD-4AB2-8E36-9C6D7FC87912}" srcOrd="2" destOrd="0" presId="urn:microsoft.com/office/officeart/2008/layout/LinedList"/>
    <dgm:cxn modelId="{7653D13D-2BA0-4F1B-98A8-84E19E3A33AE}" type="presParOf" srcId="{B619F703-BB38-48D1-AE4D-317489ECB442}" destId="{C38B95DE-2B50-40AE-8009-B3D79ECF8B80}" srcOrd="3" destOrd="0" presId="urn:microsoft.com/office/officeart/2008/layout/LinedList"/>
    <dgm:cxn modelId="{70582FD3-C507-458E-A705-F94414AA133B}" type="presParOf" srcId="{B619F703-BB38-48D1-AE4D-317489ECB442}" destId="{BD93E9D6-407C-4263-A1F2-2FAA26EB829B}" srcOrd="4" destOrd="0" presId="urn:microsoft.com/office/officeart/2008/layout/LinedList"/>
    <dgm:cxn modelId="{8E71BAED-DF2D-46AF-A36F-DA18775CCBC8}" type="presParOf" srcId="{BD93E9D6-407C-4263-A1F2-2FAA26EB829B}" destId="{D5D2CEF3-2987-4567-BE18-CF1463E91113}" srcOrd="0" destOrd="0" presId="urn:microsoft.com/office/officeart/2008/layout/LinedList"/>
    <dgm:cxn modelId="{178A6905-F69C-4AAB-99C6-36571D2A9403}" type="presParOf" srcId="{BD93E9D6-407C-4263-A1F2-2FAA26EB829B}" destId="{DA76DFA4-90AF-43EF-88AD-C7187D80FE7B}" srcOrd="1" destOrd="0" presId="urn:microsoft.com/office/officeart/2008/layout/LinedList"/>
    <dgm:cxn modelId="{4CA66F08-19F9-4444-BCB3-A3FFD018F477}" type="presParOf" srcId="{BD93E9D6-407C-4263-A1F2-2FAA26EB829B}" destId="{08D544FE-D929-43A3-A421-CD1A895A6B48}" srcOrd="2" destOrd="0" presId="urn:microsoft.com/office/officeart/2008/layout/LinedList"/>
    <dgm:cxn modelId="{EBDF038D-7114-498A-B373-5CD1943FB8C5}" type="presParOf" srcId="{B619F703-BB38-48D1-AE4D-317489ECB442}" destId="{B769E46E-C80F-434B-95E4-5BE66C008544}" srcOrd="5" destOrd="0" presId="urn:microsoft.com/office/officeart/2008/layout/LinedList"/>
    <dgm:cxn modelId="{D7005D09-9DA8-438F-B58D-FA2C1E147481}" type="presParOf" srcId="{B619F703-BB38-48D1-AE4D-317489ECB442}" destId="{F84110FF-C31C-4912-93A5-5030D1CC88E6}" srcOrd="6" destOrd="0" presId="urn:microsoft.com/office/officeart/2008/layout/LinedList"/>
    <dgm:cxn modelId="{BD999425-4E0F-4639-942A-8479F23AAC3E}" type="presParOf" srcId="{B619F703-BB38-48D1-AE4D-317489ECB442}" destId="{D491DA8B-1409-46CE-A764-2C8717C4A519}" srcOrd="7" destOrd="0" presId="urn:microsoft.com/office/officeart/2008/layout/LinedList"/>
    <dgm:cxn modelId="{D8B6152A-B116-4E65-A608-8BDC9E55BEF8}" type="presParOf" srcId="{D491DA8B-1409-46CE-A764-2C8717C4A519}" destId="{03FD2F47-B120-4C58-903D-74699D4858AC}" srcOrd="0" destOrd="0" presId="urn:microsoft.com/office/officeart/2008/layout/LinedList"/>
    <dgm:cxn modelId="{4835C9CF-DE29-4F36-A646-5960E5719EF0}" type="presParOf" srcId="{D491DA8B-1409-46CE-A764-2C8717C4A519}" destId="{638D4593-0027-4437-9E64-18094C3D4170}" srcOrd="1" destOrd="0" presId="urn:microsoft.com/office/officeart/2008/layout/LinedList"/>
    <dgm:cxn modelId="{D6CE1DF6-093F-40DF-B5AF-71D54687EA09}" type="presParOf" srcId="{D491DA8B-1409-46CE-A764-2C8717C4A519}" destId="{1194A2A3-3373-442F-908D-538D08A719C1}" srcOrd="2" destOrd="0" presId="urn:microsoft.com/office/officeart/2008/layout/LinedList"/>
    <dgm:cxn modelId="{FE2902AC-2441-4BC9-B4E9-E5F1B7693CC8}" type="presParOf" srcId="{B619F703-BB38-48D1-AE4D-317489ECB442}" destId="{8D3A294A-1680-4A91-BB96-C8D3B4E882AC}" srcOrd="8" destOrd="0" presId="urn:microsoft.com/office/officeart/2008/layout/LinedList"/>
    <dgm:cxn modelId="{F71D8432-855C-46B1-87E8-90BEFE86DBC8}" type="presParOf" srcId="{B619F703-BB38-48D1-AE4D-317489ECB442}" destId="{0BA5A64A-1E93-43D2-953D-711BDE0DEE29}" srcOrd="9" destOrd="0" presId="urn:microsoft.com/office/officeart/2008/layout/LinedList"/>
    <dgm:cxn modelId="{16725DB3-AAFB-4059-9585-FD474F417E46}" type="presParOf" srcId="{B619F703-BB38-48D1-AE4D-317489ECB442}" destId="{455B3E17-6F00-4CDA-B3EE-956170852856}" srcOrd="10" destOrd="0" presId="urn:microsoft.com/office/officeart/2008/layout/LinedList"/>
    <dgm:cxn modelId="{D2C86CA2-6CB4-4AF7-B3D2-3D463F32829E}" type="presParOf" srcId="{455B3E17-6F00-4CDA-B3EE-956170852856}" destId="{881630CC-FB97-43B0-B417-F3FE7B5281BD}" srcOrd="0" destOrd="0" presId="urn:microsoft.com/office/officeart/2008/layout/LinedList"/>
    <dgm:cxn modelId="{FB867AE4-54E3-43F1-A7AD-DC3C6975F7F1}" type="presParOf" srcId="{455B3E17-6F00-4CDA-B3EE-956170852856}" destId="{0C2810B0-90E5-4B2F-9E70-C38C0DA9D82A}" srcOrd="1" destOrd="0" presId="urn:microsoft.com/office/officeart/2008/layout/LinedList"/>
    <dgm:cxn modelId="{51866648-F1B5-4B25-8705-AE38E2DCA83E}" type="presParOf" srcId="{455B3E17-6F00-4CDA-B3EE-956170852856}" destId="{800CB689-5581-4347-8E39-3DF584F3F1FB}" srcOrd="2" destOrd="0" presId="urn:microsoft.com/office/officeart/2008/layout/LinedList"/>
    <dgm:cxn modelId="{0C120984-FABD-494A-9F50-DD9868585907}" type="presParOf" srcId="{B619F703-BB38-48D1-AE4D-317489ECB442}" destId="{74FB840A-4A3F-4472-A383-B53B46AB920D}" srcOrd="11" destOrd="0" presId="urn:microsoft.com/office/officeart/2008/layout/LinedList"/>
    <dgm:cxn modelId="{D5C20176-3FA1-453E-BF39-5FC22F41B2A0}" type="presParOf" srcId="{B619F703-BB38-48D1-AE4D-317489ECB442}" destId="{F8006AC7-B031-4EF2-8B74-B255BAC71D7F}" srcOrd="12" destOrd="0" presId="urn:microsoft.com/office/officeart/2008/layout/LinedList"/>
    <dgm:cxn modelId="{523AF555-8891-4205-A0D3-ACD615440E9D}" type="presParOf" srcId="{B619F703-BB38-48D1-AE4D-317489ECB442}" destId="{6A57D2B6-E505-4BB3-99B2-50435C7378D4}" srcOrd="13" destOrd="0" presId="urn:microsoft.com/office/officeart/2008/layout/LinedList"/>
    <dgm:cxn modelId="{EA07E243-B4C2-4FC3-BB54-65FFBF81E428}" type="presParOf" srcId="{6A57D2B6-E505-4BB3-99B2-50435C7378D4}" destId="{97D30E6A-E413-45B5-B5BE-3A6A24695DB2}" srcOrd="0" destOrd="0" presId="urn:microsoft.com/office/officeart/2008/layout/LinedList"/>
    <dgm:cxn modelId="{F795A023-8A01-4E88-BF25-7AA82373F090}" type="presParOf" srcId="{6A57D2B6-E505-4BB3-99B2-50435C7378D4}" destId="{AAEBF9B4-E682-4FDF-8EEC-C50CC87EAEA7}" srcOrd="1" destOrd="0" presId="urn:microsoft.com/office/officeart/2008/layout/LinedList"/>
    <dgm:cxn modelId="{9F85DC3E-F209-4C5C-BDF6-5140C75C9CD1}" type="presParOf" srcId="{6A57D2B6-E505-4BB3-99B2-50435C7378D4}" destId="{FCB6803D-E620-4B2C-9CD4-005CD70B90A8}" srcOrd="2" destOrd="0" presId="urn:microsoft.com/office/officeart/2008/layout/LinedList"/>
    <dgm:cxn modelId="{19A3DAB4-4C66-47F8-B8BA-821BC59F4DF0}" type="presParOf" srcId="{B619F703-BB38-48D1-AE4D-317489ECB442}" destId="{A7BDB3B1-4C4F-49B7-88C8-C8EA78710167}" srcOrd="14" destOrd="0" presId="urn:microsoft.com/office/officeart/2008/layout/LinedList"/>
    <dgm:cxn modelId="{C0052C9B-D0CF-4EBB-9CEE-E486484ECEA2}" type="presParOf" srcId="{B619F703-BB38-48D1-AE4D-317489ECB442}" destId="{4C163AA5-D9F0-4089-8BCE-7FD8F03C4443}" srcOrd="15" destOrd="0" presId="urn:microsoft.com/office/officeart/2008/layout/LinedList"/>
    <dgm:cxn modelId="{94887F8F-C935-4086-A0B5-B3882EDD51F3}" type="presParOf" srcId="{B619F703-BB38-48D1-AE4D-317489ECB442}" destId="{0E32CBF9-E806-4A05-9037-C2DC0F93D40D}" srcOrd="16" destOrd="0" presId="urn:microsoft.com/office/officeart/2008/layout/LinedList"/>
    <dgm:cxn modelId="{4B912E3E-3AA4-4504-9EAB-8CD3D49DFEB8}" type="presParOf" srcId="{0E32CBF9-E806-4A05-9037-C2DC0F93D40D}" destId="{9DA54572-C3A3-4C3B-9DAC-8009AF939C1D}" srcOrd="0" destOrd="0" presId="urn:microsoft.com/office/officeart/2008/layout/LinedList"/>
    <dgm:cxn modelId="{6FD9A3E6-035E-4EEE-9E49-AC1ECEC638BB}" type="presParOf" srcId="{0E32CBF9-E806-4A05-9037-C2DC0F93D40D}" destId="{697F53B8-45C2-4715-883E-11B671F17624}" srcOrd="1" destOrd="0" presId="urn:microsoft.com/office/officeart/2008/layout/LinedList"/>
    <dgm:cxn modelId="{2D6437E4-2D75-4818-B98E-CDFFFCA64840}" type="presParOf" srcId="{0E32CBF9-E806-4A05-9037-C2DC0F93D40D}" destId="{8C48B572-9966-4CBE-A7DF-D091B73BA4E2}" srcOrd="2" destOrd="0" presId="urn:microsoft.com/office/officeart/2008/layout/LinedList"/>
    <dgm:cxn modelId="{7F96DA0A-7DE1-4D93-BF9F-4D50687520E2}" type="presParOf" srcId="{B619F703-BB38-48D1-AE4D-317489ECB442}" destId="{6017B81D-5AE1-4BD8-B8A7-B447AC35EDF1}" srcOrd="17" destOrd="0" presId="urn:microsoft.com/office/officeart/2008/layout/LinedList"/>
    <dgm:cxn modelId="{AA34965F-EF0B-4FB1-B556-EAE6112CE8C8}" type="presParOf" srcId="{B619F703-BB38-48D1-AE4D-317489ECB442}" destId="{E2969ADC-3B1E-400F-A2CD-2B6E2E5668BE}" srcOrd="18" destOrd="0" presId="urn:microsoft.com/office/officeart/2008/layout/LinedList"/>
    <dgm:cxn modelId="{62ABC9AD-3949-447D-A475-6E0208491099}" type="presParOf" srcId="{B619F703-BB38-48D1-AE4D-317489ECB442}" destId="{F64CB688-74D8-4593-8BBE-ADFCFAB23252}" srcOrd="19" destOrd="0" presId="urn:microsoft.com/office/officeart/2008/layout/LinedList"/>
    <dgm:cxn modelId="{7C153BDE-879A-4F34-80BF-2E589C8D37E9}" type="presParOf" srcId="{F64CB688-74D8-4593-8BBE-ADFCFAB23252}" destId="{B769846D-2489-4DFE-924B-AF35125568EB}" srcOrd="0" destOrd="0" presId="urn:microsoft.com/office/officeart/2008/layout/LinedList"/>
    <dgm:cxn modelId="{F1E6C3D6-AD38-4D9A-BE41-F568D1FD8C01}" type="presParOf" srcId="{F64CB688-74D8-4593-8BBE-ADFCFAB23252}" destId="{24FB67CA-A69B-47A4-BD0D-DE607A78D2F2}" srcOrd="1" destOrd="0" presId="urn:microsoft.com/office/officeart/2008/layout/LinedList"/>
    <dgm:cxn modelId="{61141424-C07E-42C4-93BF-6D5795A2AB37}" type="presParOf" srcId="{F64CB688-74D8-4593-8BBE-ADFCFAB23252}" destId="{789C2ABB-DD6A-45FA-A59F-4F6FE14D11FE}" srcOrd="2" destOrd="0" presId="urn:microsoft.com/office/officeart/2008/layout/LinedList"/>
    <dgm:cxn modelId="{3C751FFC-B61A-4EE6-8878-26D539BEC28C}" type="presParOf" srcId="{B619F703-BB38-48D1-AE4D-317489ECB442}" destId="{6E215FD5-06C3-4F35-9DB1-A093E5058D90}" srcOrd="20" destOrd="0" presId="urn:microsoft.com/office/officeart/2008/layout/LinedList"/>
    <dgm:cxn modelId="{A3E7FF3A-941A-40D8-92A8-C45DC16BCEED}" type="presParOf" srcId="{B619F703-BB38-48D1-AE4D-317489ECB442}" destId="{4B4EE106-3CC3-48DC-B435-737F3A8A6F7C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ADE61B-402C-42C8-9715-524DA9858EC3}" type="doc">
      <dgm:prSet loTypeId="urn:microsoft.com/office/officeart/2005/8/layout/process3" loCatId="process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183ECB20-0CCF-4E1C-BEF9-DA63DA0CED42}">
      <dgm:prSet phldrT="[Texto]"/>
      <dgm:spPr/>
      <dgm:t>
        <a:bodyPr/>
        <a:lstStyle/>
        <a:p>
          <a:r>
            <a:rPr lang="es-EC" dirty="0"/>
            <a:t>Con Resolución Nro. INSPI-DE-2022-0131-R de fecha 22 de noviembre de 2022</a:t>
          </a:r>
          <a:endParaRPr lang="es-MX" dirty="0"/>
        </a:p>
      </dgm:t>
    </dgm:pt>
    <dgm:pt modelId="{51EAD432-6D42-4991-8534-FF6406682839}" type="parTrans" cxnId="{9901946E-F697-47BB-8E65-699B7DAE7B35}">
      <dgm:prSet/>
      <dgm:spPr/>
      <dgm:t>
        <a:bodyPr/>
        <a:lstStyle/>
        <a:p>
          <a:endParaRPr lang="es-MX"/>
        </a:p>
      </dgm:t>
    </dgm:pt>
    <dgm:pt modelId="{AC03842D-EBAE-4F3F-971D-1EDC8400E961}" type="sibTrans" cxnId="{9901946E-F697-47BB-8E65-699B7DAE7B35}">
      <dgm:prSet/>
      <dgm:spPr/>
      <dgm:t>
        <a:bodyPr/>
        <a:lstStyle/>
        <a:p>
          <a:endParaRPr lang="es-MX"/>
        </a:p>
      </dgm:t>
    </dgm:pt>
    <dgm:pt modelId="{1E5296EE-C51D-4522-AB33-12776145743A}">
      <dgm:prSet phldrT="[Texto]"/>
      <dgm:spPr/>
      <dgm:t>
        <a:bodyPr/>
        <a:lstStyle/>
        <a:p>
          <a:r>
            <a:rPr lang="es-EC" dirty="0"/>
            <a:t>Director Ejecutivo resuelve  desconcentrar administrativa y financieramente las actividades de las Coordinaciones Zonales 6 y 9 ubicadas en las ciudades de Quito y Cuenca</a:t>
          </a:r>
          <a:endParaRPr lang="es-MX" dirty="0"/>
        </a:p>
      </dgm:t>
    </dgm:pt>
    <dgm:pt modelId="{53A2ACE6-0FA7-468A-B323-F0A76E66CF06}" type="parTrans" cxnId="{338C3BBA-DCE0-48CC-B6ED-CB4FE1A272AB}">
      <dgm:prSet/>
      <dgm:spPr/>
      <dgm:t>
        <a:bodyPr/>
        <a:lstStyle/>
        <a:p>
          <a:endParaRPr lang="es-MX"/>
        </a:p>
      </dgm:t>
    </dgm:pt>
    <dgm:pt modelId="{8E2E532B-6827-43F2-AA65-B7FA41A9C5E3}" type="sibTrans" cxnId="{338C3BBA-DCE0-48CC-B6ED-CB4FE1A272AB}">
      <dgm:prSet/>
      <dgm:spPr/>
      <dgm:t>
        <a:bodyPr/>
        <a:lstStyle/>
        <a:p>
          <a:endParaRPr lang="es-MX"/>
        </a:p>
      </dgm:t>
    </dgm:pt>
    <dgm:pt modelId="{7D7418DA-4EA3-4CAA-8228-E69C9860CEF7}">
      <dgm:prSet phldrT="[Texto]"/>
      <dgm:spPr/>
      <dgm:t>
        <a:bodyPr/>
        <a:lstStyle/>
        <a:p>
          <a:r>
            <a:rPr lang="es-MX" dirty="0"/>
            <a:t>Finalidad</a:t>
          </a:r>
        </a:p>
      </dgm:t>
    </dgm:pt>
    <dgm:pt modelId="{E0D768B5-B6F0-4DEB-B81F-A4D522E09B8F}" type="parTrans" cxnId="{60C2C803-7649-4B2A-B97A-5CB8707AD553}">
      <dgm:prSet/>
      <dgm:spPr/>
      <dgm:t>
        <a:bodyPr/>
        <a:lstStyle/>
        <a:p>
          <a:endParaRPr lang="es-MX"/>
        </a:p>
      </dgm:t>
    </dgm:pt>
    <dgm:pt modelId="{6D14CE78-E005-425E-B794-900573E32C07}" type="sibTrans" cxnId="{60C2C803-7649-4B2A-B97A-5CB8707AD553}">
      <dgm:prSet/>
      <dgm:spPr/>
      <dgm:t>
        <a:bodyPr/>
        <a:lstStyle/>
        <a:p>
          <a:endParaRPr lang="es-MX"/>
        </a:p>
      </dgm:t>
    </dgm:pt>
    <dgm:pt modelId="{A52420E4-F8CC-4B1A-82A7-85DCF86127C9}">
      <dgm:prSet phldrT="[Texto]"/>
      <dgm:spPr/>
      <dgm:t>
        <a:bodyPr/>
        <a:lstStyle/>
        <a:p>
          <a:r>
            <a:rPr lang="es-EC" dirty="0"/>
            <a:t>La ejecución de recursos financieros, a través de procedimientos de compras públicas, de acuerdo a la asignación presupuestaria anual determinada desde Sede Central </a:t>
          </a:r>
          <a:endParaRPr lang="es-MX" dirty="0"/>
        </a:p>
      </dgm:t>
    </dgm:pt>
    <dgm:pt modelId="{E6B8C06C-33D4-4D65-9D72-BDC051F88652}" type="parTrans" cxnId="{B25450EC-48E6-48C8-A568-4578CE6BBD35}">
      <dgm:prSet/>
      <dgm:spPr/>
      <dgm:t>
        <a:bodyPr/>
        <a:lstStyle/>
        <a:p>
          <a:endParaRPr lang="es-MX"/>
        </a:p>
      </dgm:t>
    </dgm:pt>
    <dgm:pt modelId="{10CC4EB6-157B-4A0D-AC60-537CA3B40830}" type="sibTrans" cxnId="{B25450EC-48E6-48C8-A568-4578CE6BBD35}">
      <dgm:prSet/>
      <dgm:spPr/>
      <dgm:t>
        <a:bodyPr/>
        <a:lstStyle/>
        <a:p>
          <a:endParaRPr lang="es-MX"/>
        </a:p>
      </dgm:t>
    </dgm:pt>
    <dgm:pt modelId="{4787198B-187F-4FA5-B19E-17F27DA7D93D}">
      <dgm:prSet phldrT="[Texto]"/>
      <dgm:spPr/>
      <dgm:t>
        <a:bodyPr/>
        <a:lstStyle/>
        <a:p>
          <a:r>
            <a:rPr lang="es-MX" dirty="0"/>
            <a:t>Desconcentración</a:t>
          </a:r>
        </a:p>
      </dgm:t>
    </dgm:pt>
    <dgm:pt modelId="{82466358-36B8-4DB4-BD15-ABE3270FD25F}" type="parTrans" cxnId="{A42C4A9D-C16B-481D-9C08-5ACF31AD1501}">
      <dgm:prSet/>
      <dgm:spPr/>
      <dgm:t>
        <a:bodyPr/>
        <a:lstStyle/>
        <a:p>
          <a:endParaRPr lang="es-MX"/>
        </a:p>
      </dgm:t>
    </dgm:pt>
    <dgm:pt modelId="{B03E092A-CA73-4B8F-B37F-CC8289DB426A}" type="sibTrans" cxnId="{A42C4A9D-C16B-481D-9C08-5ACF31AD1501}">
      <dgm:prSet/>
      <dgm:spPr/>
      <dgm:t>
        <a:bodyPr/>
        <a:lstStyle/>
        <a:p>
          <a:endParaRPr lang="es-MX"/>
        </a:p>
      </dgm:t>
    </dgm:pt>
    <dgm:pt modelId="{2725B7C8-3821-4AF6-9382-86C2B1CBE8DD}">
      <dgm:prSet phldrT="[Texto]"/>
      <dgm:spPr/>
      <dgm:t>
        <a:bodyPr/>
        <a:lstStyle/>
        <a:p>
          <a:r>
            <a:rPr lang="es-EC" dirty="0"/>
            <a:t>Nos alineamos a la misión, visión, objetivos estratégicos y las políticas de la sede central.</a:t>
          </a:r>
          <a:endParaRPr lang="es-MX" dirty="0"/>
        </a:p>
      </dgm:t>
    </dgm:pt>
    <dgm:pt modelId="{63B02A09-BFB8-4257-88D5-F189F4716AF9}" type="parTrans" cxnId="{B50D984E-9687-4BE7-B34E-4B7061BA1FF0}">
      <dgm:prSet/>
      <dgm:spPr/>
      <dgm:t>
        <a:bodyPr/>
        <a:lstStyle/>
        <a:p>
          <a:endParaRPr lang="es-MX"/>
        </a:p>
      </dgm:t>
    </dgm:pt>
    <dgm:pt modelId="{30AE4AAB-D866-4507-BF3D-C88799310EB8}" type="sibTrans" cxnId="{B50D984E-9687-4BE7-B34E-4B7061BA1FF0}">
      <dgm:prSet/>
      <dgm:spPr/>
      <dgm:t>
        <a:bodyPr/>
        <a:lstStyle/>
        <a:p>
          <a:endParaRPr lang="es-MX"/>
        </a:p>
      </dgm:t>
    </dgm:pt>
    <dgm:pt modelId="{59A7FFA2-6900-4CEA-B258-A1C7993A8575}">
      <dgm:prSet phldrT="[Texto]"/>
      <dgm:spPr/>
      <dgm:t>
        <a:bodyPr/>
        <a:lstStyle/>
        <a:p>
          <a:r>
            <a:rPr lang="es-MX" dirty="0"/>
            <a:t>Informar </a:t>
          </a:r>
          <a:r>
            <a:rPr lang="es-EC" dirty="0"/>
            <a:t>a la ciudadanía el cumplimiento de la gestión institucional de la Coordinación Zonal 6 a través de sus procesos agregadores de valor y adjetivos.</a:t>
          </a:r>
          <a:endParaRPr lang="es-MX" dirty="0"/>
        </a:p>
      </dgm:t>
    </dgm:pt>
    <dgm:pt modelId="{94970608-D3F8-4A78-B2F7-B47AF2881641}" type="parTrans" cxnId="{F60A3E02-EDE1-4CC6-97AB-09DB891C098A}">
      <dgm:prSet/>
      <dgm:spPr/>
      <dgm:t>
        <a:bodyPr/>
        <a:lstStyle/>
        <a:p>
          <a:endParaRPr lang="es-MX"/>
        </a:p>
      </dgm:t>
    </dgm:pt>
    <dgm:pt modelId="{49690032-97EF-4F2B-A91D-825427EB474F}" type="sibTrans" cxnId="{F60A3E02-EDE1-4CC6-97AB-09DB891C098A}">
      <dgm:prSet/>
      <dgm:spPr/>
      <dgm:t>
        <a:bodyPr/>
        <a:lstStyle/>
        <a:p>
          <a:endParaRPr lang="es-MX"/>
        </a:p>
      </dgm:t>
    </dgm:pt>
    <dgm:pt modelId="{6C245F7A-9B44-4B56-9C4F-1DDC0315A7AC}" type="pres">
      <dgm:prSet presAssocID="{F0ADE61B-402C-42C8-9715-524DA9858EC3}" presName="linearFlow" presStyleCnt="0">
        <dgm:presLayoutVars>
          <dgm:dir/>
          <dgm:animLvl val="lvl"/>
          <dgm:resizeHandles val="exact"/>
        </dgm:presLayoutVars>
      </dgm:prSet>
      <dgm:spPr/>
    </dgm:pt>
    <dgm:pt modelId="{B71BC4D6-316E-4738-8E24-3878963CD8BF}" type="pres">
      <dgm:prSet presAssocID="{183ECB20-0CCF-4E1C-BEF9-DA63DA0CED42}" presName="composite" presStyleCnt="0"/>
      <dgm:spPr/>
    </dgm:pt>
    <dgm:pt modelId="{5D3AC51B-6D23-44CA-A95A-748A36A8099A}" type="pres">
      <dgm:prSet presAssocID="{183ECB20-0CCF-4E1C-BEF9-DA63DA0CED4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DC6C774-C77C-4BAA-AED2-E4D95D8D0163}" type="pres">
      <dgm:prSet presAssocID="{183ECB20-0CCF-4E1C-BEF9-DA63DA0CED42}" presName="parSh" presStyleLbl="node1" presStyleIdx="0" presStyleCnt="3"/>
      <dgm:spPr/>
    </dgm:pt>
    <dgm:pt modelId="{D286B716-EDCB-4B4F-B978-89A116C94B2A}" type="pres">
      <dgm:prSet presAssocID="{183ECB20-0CCF-4E1C-BEF9-DA63DA0CED42}" presName="desTx" presStyleLbl="fgAcc1" presStyleIdx="0" presStyleCnt="3">
        <dgm:presLayoutVars>
          <dgm:bulletEnabled val="1"/>
        </dgm:presLayoutVars>
      </dgm:prSet>
      <dgm:spPr/>
    </dgm:pt>
    <dgm:pt modelId="{320AD14A-DD81-43F8-B5BC-A72D239F3C54}" type="pres">
      <dgm:prSet presAssocID="{AC03842D-EBAE-4F3F-971D-1EDC8400E961}" presName="sibTrans" presStyleLbl="sibTrans2D1" presStyleIdx="0" presStyleCnt="2"/>
      <dgm:spPr/>
    </dgm:pt>
    <dgm:pt modelId="{3E7A917F-6D3B-4246-BF45-78A5795448EF}" type="pres">
      <dgm:prSet presAssocID="{AC03842D-EBAE-4F3F-971D-1EDC8400E961}" presName="connTx" presStyleLbl="sibTrans2D1" presStyleIdx="0" presStyleCnt="2"/>
      <dgm:spPr/>
    </dgm:pt>
    <dgm:pt modelId="{0E9C6063-B38A-407C-BADD-A148C846932A}" type="pres">
      <dgm:prSet presAssocID="{7D7418DA-4EA3-4CAA-8228-E69C9860CEF7}" presName="composite" presStyleCnt="0"/>
      <dgm:spPr/>
    </dgm:pt>
    <dgm:pt modelId="{ADBA2919-8BB1-4274-8F7B-756F255B6149}" type="pres">
      <dgm:prSet presAssocID="{7D7418DA-4EA3-4CAA-8228-E69C9860CEF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A2AE897-EB18-431A-8FE5-1AB0A840A7AE}" type="pres">
      <dgm:prSet presAssocID="{7D7418DA-4EA3-4CAA-8228-E69C9860CEF7}" presName="parSh" presStyleLbl="node1" presStyleIdx="1" presStyleCnt="3"/>
      <dgm:spPr/>
    </dgm:pt>
    <dgm:pt modelId="{195EF453-757C-4531-BD9F-F92C1450DC40}" type="pres">
      <dgm:prSet presAssocID="{7D7418DA-4EA3-4CAA-8228-E69C9860CEF7}" presName="desTx" presStyleLbl="fgAcc1" presStyleIdx="1" presStyleCnt="3">
        <dgm:presLayoutVars>
          <dgm:bulletEnabled val="1"/>
        </dgm:presLayoutVars>
      </dgm:prSet>
      <dgm:spPr/>
    </dgm:pt>
    <dgm:pt modelId="{A7C05D0A-E9F0-4466-804D-801C062F11AD}" type="pres">
      <dgm:prSet presAssocID="{6D14CE78-E005-425E-B794-900573E32C07}" presName="sibTrans" presStyleLbl="sibTrans2D1" presStyleIdx="1" presStyleCnt="2"/>
      <dgm:spPr/>
    </dgm:pt>
    <dgm:pt modelId="{4A37EBCC-A47F-4D9A-B5EA-A748A1F39584}" type="pres">
      <dgm:prSet presAssocID="{6D14CE78-E005-425E-B794-900573E32C07}" presName="connTx" presStyleLbl="sibTrans2D1" presStyleIdx="1" presStyleCnt="2"/>
      <dgm:spPr/>
    </dgm:pt>
    <dgm:pt modelId="{D1A796A2-C715-41A3-9E0F-E48B65B1738B}" type="pres">
      <dgm:prSet presAssocID="{4787198B-187F-4FA5-B19E-17F27DA7D93D}" presName="composite" presStyleCnt="0"/>
      <dgm:spPr/>
    </dgm:pt>
    <dgm:pt modelId="{91740B47-E22C-4AF0-AB66-8259C837A5FF}" type="pres">
      <dgm:prSet presAssocID="{4787198B-187F-4FA5-B19E-17F27DA7D93D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F16FAAE-1673-4B06-B2B4-5D5973A72857}" type="pres">
      <dgm:prSet presAssocID="{4787198B-187F-4FA5-B19E-17F27DA7D93D}" presName="parSh" presStyleLbl="node1" presStyleIdx="2" presStyleCnt="3"/>
      <dgm:spPr/>
    </dgm:pt>
    <dgm:pt modelId="{C7080520-AA73-44E7-BC9E-6F67408B281A}" type="pres">
      <dgm:prSet presAssocID="{4787198B-187F-4FA5-B19E-17F27DA7D93D}" presName="desTx" presStyleLbl="fgAcc1" presStyleIdx="2" presStyleCnt="3">
        <dgm:presLayoutVars>
          <dgm:bulletEnabled val="1"/>
        </dgm:presLayoutVars>
      </dgm:prSet>
      <dgm:spPr/>
    </dgm:pt>
  </dgm:ptLst>
  <dgm:cxnLst>
    <dgm:cxn modelId="{F60A3E02-EDE1-4CC6-97AB-09DB891C098A}" srcId="{4787198B-187F-4FA5-B19E-17F27DA7D93D}" destId="{59A7FFA2-6900-4CEA-B258-A1C7993A8575}" srcOrd="1" destOrd="0" parTransId="{94970608-D3F8-4A78-B2F7-B47AF2881641}" sibTransId="{49690032-97EF-4F2B-A91D-825427EB474F}"/>
    <dgm:cxn modelId="{60C2C803-7649-4B2A-B97A-5CB8707AD553}" srcId="{F0ADE61B-402C-42C8-9715-524DA9858EC3}" destId="{7D7418DA-4EA3-4CAA-8228-E69C9860CEF7}" srcOrd="1" destOrd="0" parTransId="{E0D768B5-B6F0-4DEB-B81F-A4D522E09B8F}" sibTransId="{6D14CE78-E005-425E-B794-900573E32C07}"/>
    <dgm:cxn modelId="{AE3DB105-D5CD-43A5-BCA6-12A1A4A07607}" type="presOf" srcId="{7D7418DA-4EA3-4CAA-8228-E69C9860CEF7}" destId="{ADBA2919-8BB1-4274-8F7B-756F255B6149}" srcOrd="0" destOrd="0" presId="urn:microsoft.com/office/officeart/2005/8/layout/process3"/>
    <dgm:cxn modelId="{BEA8B92D-451C-4E82-A333-E685F5439834}" type="presOf" srcId="{59A7FFA2-6900-4CEA-B258-A1C7993A8575}" destId="{C7080520-AA73-44E7-BC9E-6F67408B281A}" srcOrd="0" destOrd="1" presId="urn:microsoft.com/office/officeart/2005/8/layout/process3"/>
    <dgm:cxn modelId="{00981330-2992-42F4-8F49-80815B199125}" type="presOf" srcId="{AC03842D-EBAE-4F3F-971D-1EDC8400E961}" destId="{320AD14A-DD81-43F8-B5BC-A72D239F3C54}" srcOrd="0" destOrd="0" presId="urn:microsoft.com/office/officeart/2005/8/layout/process3"/>
    <dgm:cxn modelId="{525BE06B-86A7-4781-A720-1F9D0648D0EA}" type="presOf" srcId="{AC03842D-EBAE-4F3F-971D-1EDC8400E961}" destId="{3E7A917F-6D3B-4246-BF45-78A5795448EF}" srcOrd="1" destOrd="0" presId="urn:microsoft.com/office/officeart/2005/8/layout/process3"/>
    <dgm:cxn modelId="{9901946E-F697-47BB-8E65-699B7DAE7B35}" srcId="{F0ADE61B-402C-42C8-9715-524DA9858EC3}" destId="{183ECB20-0CCF-4E1C-BEF9-DA63DA0CED42}" srcOrd="0" destOrd="0" parTransId="{51EAD432-6D42-4991-8534-FF6406682839}" sibTransId="{AC03842D-EBAE-4F3F-971D-1EDC8400E961}"/>
    <dgm:cxn modelId="{B50D984E-9687-4BE7-B34E-4B7061BA1FF0}" srcId="{4787198B-187F-4FA5-B19E-17F27DA7D93D}" destId="{2725B7C8-3821-4AF6-9382-86C2B1CBE8DD}" srcOrd="0" destOrd="0" parTransId="{63B02A09-BFB8-4257-88D5-F189F4716AF9}" sibTransId="{30AE4AAB-D866-4507-BF3D-C88799310EB8}"/>
    <dgm:cxn modelId="{BF3C0C75-8334-4241-BDCC-7726B1C5A164}" type="presOf" srcId="{6D14CE78-E005-425E-B794-900573E32C07}" destId="{A7C05D0A-E9F0-4466-804D-801C062F11AD}" srcOrd="0" destOrd="0" presId="urn:microsoft.com/office/officeart/2005/8/layout/process3"/>
    <dgm:cxn modelId="{89A9AD98-85D9-453F-96E4-E00F9AED19B9}" type="presOf" srcId="{183ECB20-0CCF-4E1C-BEF9-DA63DA0CED42}" destId="{5D3AC51B-6D23-44CA-A95A-748A36A8099A}" srcOrd="0" destOrd="0" presId="urn:microsoft.com/office/officeart/2005/8/layout/process3"/>
    <dgm:cxn modelId="{A42C4A9D-C16B-481D-9C08-5ACF31AD1501}" srcId="{F0ADE61B-402C-42C8-9715-524DA9858EC3}" destId="{4787198B-187F-4FA5-B19E-17F27DA7D93D}" srcOrd="2" destOrd="0" parTransId="{82466358-36B8-4DB4-BD15-ABE3270FD25F}" sibTransId="{B03E092A-CA73-4B8F-B37F-CC8289DB426A}"/>
    <dgm:cxn modelId="{58B0E0A3-F039-4329-8495-A0C1A01FEF1A}" type="presOf" srcId="{F0ADE61B-402C-42C8-9715-524DA9858EC3}" destId="{6C245F7A-9B44-4B56-9C4F-1DDC0315A7AC}" srcOrd="0" destOrd="0" presId="urn:microsoft.com/office/officeart/2005/8/layout/process3"/>
    <dgm:cxn modelId="{30B7FFAD-909D-4563-B91C-E790B6C146EB}" type="presOf" srcId="{2725B7C8-3821-4AF6-9382-86C2B1CBE8DD}" destId="{C7080520-AA73-44E7-BC9E-6F67408B281A}" srcOrd="0" destOrd="0" presId="urn:microsoft.com/office/officeart/2005/8/layout/process3"/>
    <dgm:cxn modelId="{5203BCB1-7839-4E39-90CC-F18AD81001C5}" type="presOf" srcId="{4787198B-187F-4FA5-B19E-17F27DA7D93D}" destId="{91740B47-E22C-4AF0-AB66-8259C837A5FF}" srcOrd="0" destOrd="0" presId="urn:microsoft.com/office/officeart/2005/8/layout/process3"/>
    <dgm:cxn modelId="{338C3BBA-DCE0-48CC-B6ED-CB4FE1A272AB}" srcId="{183ECB20-0CCF-4E1C-BEF9-DA63DA0CED42}" destId="{1E5296EE-C51D-4522-AB33-12776145743A}" srcOrd="0" destOrd="0" parTransId="{53A2ACE6-0FA7-468A-B323-F0A76E66CF06}" sibTransId="{8E2E532B-6827-43F2-AA65-B7FA41A9C5E3}"/>
    <dgm:cxn modelId="{915566BB-F715-4DFA-B77C-EA6014BB1CCC}" type="presOf" srcId="{1E5296EE-C51D-4522-AB33-12776145743A}" destId="{D286B716-EDCB-4B4F-B978-89A116C94B2A}" srcOrd="0" destOrd="0" presId="urn:microsoft.com/office/officeart/2005/8/layout/process3"/>
    <dgm:cxn modelId="{5AFF16CA-AADD-4899-BAE0-F84A61A450D2}" type="presOf" srcId="{4787198B-187F-4FA5-B19E-17F27DA7D93D}" destId="{6F16FAAE-1673-4B06-B2B4-5D5973A72857}" srcOrd="1" destOrd="0" presId="urn:microsoft.com/office/officeart/2005/8/layout/process3"/>
    <dgm:cxn modelId="{39787DE5-68FD-4AE3-8FAF-3FFF32E064BD}" type="presOf" srcId="{7D7418DA-4EA3-4CAA-8228-E69C9860CEF7}" destId="{9A2AE897-EB18-431A-8FE5-1AB0A840A7AE}" srcOrd="1" destOrd="0" presId="urn:microsoft.com/office/officeart/2005/8/layout/process3"/>
    <dgm:cxn modelId="{E5EEAFE6-46A8-4852-B26D-EC3599E0CE82}" type="presOf" srcId="{6D14CE78-E005-425E-B794-900573E32C07}" destId="{4A37EBCC-A47F-4D9A-B5EA-A748A1F39584}" srcOrd="1" destOrd="0" presId="urn:microsoft.com/office/officeart/2005/8/layout/process3"/>
    <dgm:cxn modelId="{B25450EC-48E6-48C8-A568-4578CE6BBD35}" srcId="{7D7418DA-4EA3-4CAA-8228-E69C9860CEF7}" destId="{A52420E4-F8CC-4B1A-82A7-85DCF86127C9}" srcOrd="0" destOrd="0" parTransId="{E6B8C06C-33D4-4D65-9D72-BDC051F88652}" sibTransId="{10CC4EB6-157B-4A0D-AC60-537CA3B40830}"/>
    <dgm:cxn modelId="{0C1DABF3-DCCA-4E32-8F7A-8139B522CEE5}" type="presOf" srcId="{A52420E4-F8CC-4B1A-82A7-85DCF86127C9}" destId="{195EF453-757C-4531-BD9F-F92C1450DC40}" srcOrd="0" destOrd="0" presId="urn:microsoft.com/office/officeart/2005/8/layout/process3"/>
    <dgm:cxn modelId="{E7A54DFE-049B-4324-AC2E-E7955EBA3462}" type="presOf" srcId="{183ECB20-0CCF-4E1C-BEF9-DA63DA0CED42}" destId="{5DC6C774-C77C-4BAA-AED2-E4D95D8D0163}" srcOrd="1" destOrd="0" presId="urn:microsoft.com/office/officeart/2005/8/layout/process3"/>
    <dgm:cxn modelId="{890CC425-FEC1-4B6F-9A08-66C12B1DE921}" type="presParOf" srcId="{6C245F7A-9B44-4B56-9C4F-1DDC0315A7AC}" destId="{B71BC4D6-316E-4738-8E24-3878963CD8BF}" srcOrd="0" destOrd="0" presId="urn:microsoft.com/office/officeart/2005/8/layout/process3"/>
    <dgm:cxn modelId="{510470BB-7D05-4BEC-9FD8-81B30F781C43}" type="presParOf" srcId="{B71BC4D6-316E-4738-8E24-3878963CD8BF}" destId="{5D3AC51B-6D23-44CA-A95A-748A36A8099A}" srcOrd="0" destOrd="0" presId="urn:microsoft.com/office/officeart/2005/8/layout/process3"/>
    <dgm:cxn modelId="{E5B733EB-B619-4DF6-95AD-ADD4A7872406}" type="presParOf" srcId="{B71BC4D6-316E-4738-8E24-3878963CD8BF}" destId="{5DC6C774-C77C-4BAA-AED2-E4D95D8D0163}" srcOrd="1" destOrd="0" presId="urn:microsoft.com/office/officeart/2005/8/layout/process3"/>
    <dgm:cxn modelId="{4BFAA92F-9B1D-4BFD-B891-EEF743D5DB42}" type="presParOf" srcId="{B71BC4D6-316E-4738-8E24-3878963CD8BF}" destId="{D286B716-EDCB-4B4F-B978-89A116C94B2A}" srcOrd="2" destOrd="0" presId="urn:microsoft.com/office/officeart/2005/8/layout/process3"/>
    <dgm:cxn modelId="{5B9AF9BA-A40D-4883-9EA7-6A8CF1E0F692}" type="presParOf" srcId="{6C245F7A-9B44-4B56-9C4F-1DDC0315A7AC}" destId="{320AD14A-DD81-43F8-B5BC-A72D239F3C54}" srcOrd="1" destOrd="0" presId="urn:microsoft.com/office/officeart/2005/8/layout/process3"/>
    <dgm:cxn modelId="{E8F06521-DC4F-43CD-A066-FD801390D26E}" type="presParOf" srcId="{320AD14A-DD81-43F8-B5BC-A72D239F3C54}" destId="{3E7A917F-6D3B-4246-BF45-78A5795448EF}" srcOrd="0" destOrd="0" presId="urn:microsoft.com/office/officeart/2005/8/layout/process3"/>
    <dgm:cxn modelId="{0DC06866-DD4A-4594-B710-892B5F1A239C}" type="presParOf" srcId="{6C245F7A-9B44-4B56-9C4F-1DDC0315A7AC}" destId="{0E9C6063-B38A-407C-BADD-A148C846932A}" srcOrd="2" destOrd="0" presId="urn:microsoft.com/office/officeart/2005/8/layout/process3"/>
    <dgm:cxn modelId="{52D75BAF-4BE2-473F-8475-52953F6E3002}" type="presParOf" srcId="{0E9C6063-B38A-407C-BADD-A148C846932A}" destId="{ADBA2919-8BB1-4274-8F7B-756F255B6149}" srcOrd="0" destOrd="0" presId="urn:microsoft.com/office/officeart/2005/8/layout/process3"/>
    <dgm:cxn modelId="{5DBB6FD1-5E25-498C-937E-44161CF958BD}" type="presParOf" srcId="{0E9C6063-B38A-407C-BADD-A148C846932A}" destId="{9A2AE897-EB18-431A-8FE5-1AB0A840A7AE}" srcOrd="1" destOrd="0" presId="urn:microsoft.com/office/officeart/2005/8/layout/process3"/>
    <dgm:cxn modelId="{DA46B9FD-A47B-46D6-8F6C-7D56DAC0872D}" type="presParOf" srcId="{0E9C6063-B38A-407C-BADD-A148C846932A}" destId="{195EF453-757C-4531-BD9F-F92C1450DC40}" srcOrd="2" destOrd="0" presId="urn:microsoft.com/office/officeart/2005/8/layout/process3"/>
    <dgm:cxn modelId="{5B999812-B0F4-48D5-B8A4-8CFD4721E741}" type="presParOf" srcId="{6C245F7A-9B44-4B56-9C4F-1DDC0315A7AC}" destId="{A7C05D0A-E9F0-4466-804D-801C062F11AD}" srcOrd="3" destOrd="0" presId="urn:microsoft.com/office/officeart/2005/8/layout/process3"/>
    <dgm:cxn modelId="{A02CA2D9-268F-40DB-9A9B-89A583091EAC}" type="presParOf" srcId="{A7C05D0A-E9F0-4466-804D-801C062F11AD}" destId="{4A37EBCC-A47F-4D9A-B5EA-A748A1F39584}" srcOrd="0" destOrd="0" presId="urn:microsoft.com/office/officeart/2005/8/layout/process3"/>
    <dgm:cxn modelId="{9378F160-9A6A-4D6E-BAA4-C0959BDFB99E}" type="presParOf" srcId="{6C245F7A-9B44-4B56-9C4F-1DDC0315A7AC}" destId="{D1A796A2-C715-41A3-9E0F-E48B65B1738B}" srcOrd="4" destOrd="0" presId="urn:microsoft.com/office/officeart/2005/8/layout/process3"/>
    <dgm:cxn modelId="{3DF62F43-BD37-409A-9E93-5C3194E2F372}" type="presParOf" srcId="{D1A796A2-C715-41A3-9E0F-E48B65B1738B}" destId="{91740B47-E22C-4AF0-AB66-8259C837A5FF}" srcOrd="0" destOrd="0" presId="urn:microsoft.com/office/officeart/2005/8/layout/process3"/>
    <dgm:cxn modelId="{8BCF3921-BBC7-4C79-BF4B-87B4E7CA3FC1}" type="presParOf" srcId="{D1A796A2-C715-41A3-9E0F-E48B65B1738B}" destId="{6F16FAAE-1673-4B06-B2B4-5D5973A72857}" srcOrd="1" destOrd="0" presId="urn:microsoft.com/office/officeart/2005/8/layout/process3"/>
    <dgm:cxn modelId="{984BC750-CC90-4EE9-8645-090B7DD92A2C}" type="presParOf" srcId="{D1A796A2-C715-41A3-9E0F-E48B65B1738B}" destId="{C7080520-AA73-44E7-BC9E-6F67408B281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80DB680-BAB9-48B4-B15B-026B4E8F6D0A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C195566-C0D3-4A86-8CCA-A583C15728D6}">
      <dgm:prSet phldrT="[Texto]"/>
      <dgm:spPr/>
      <dgm:t>
        <a:bodyPr/>
        <a:lstStyle/>
        <a:p>
          <a:r>
            <a:rPr lang="es-MX" u="sng" dirty="0"/>
            <a:t>Consecuencia</a:t>
          </a:r>
        </a:p>
      </dgm:t>
    </dgm:pt>
    <dgm:pt modelId="{8AFA2684-7324-4DD9-8EAE-E3B3E4DFA9C3}" type="parTrans" cxnId="{97B0BF1E-9539-4417-BB82-610AC44DE39A}">
      <dgm:prSet/>
      <dgm:spPr/>
      <dgm:t>
        <a:bodyPr/>
        <a:lstStyle/>
        <a:p>
          <a:endParaRPr lang="es-MX"/>
        </a:p>
      </dgm:t>
    </dgm:pt>
    <dgm:pt modelId="{FBC80CB4-E7A4-4638-A3C7-16E20885D1EA}" type="sibTrans" cxnId="{97B0BF1E-9539-4417-BB82-610AC44DE39A}">
      <dgm:prSet/>
      <dgm:spPr/>
      <dgm:t>
        <a:bodyPr/>
        <a:lstStyle/>
        <a:p>
          <a:endParaRPr lang="es-MX"/>
        </a:p>
      </dgm:t>
    </dgm:pt>
    <dgm:pt modelId="{0FF66DCB-85B1-4F1B-A44F-CC2C8AFF687D}">
      <dgm:prSet phldrT="[Texto]"/>
      <dgm:spPr/>
      <dgm:t>
        <a:bodyPr/>
        <a:lstStyle/>
        <a:p>
          <a:r>
            <a:rPr lang="es-MX" dirty="0"/>
            <a:t>Los recursos disponibles únicamente permiten atender las necesidades emergentes de la entidad, dejando sin respuesta otros requerimientos igualmente esenciales para el adecuado funcionamiento de las distintas áreas.</a:t>
          </a:r>
        </a:p>
      </dgm:t>
    </dgm:pt>
    <dgm:pt modelId="{596EB2F9-B100-4FDD-9FAE-C18AFA66433B}" type="parTrans" cxnId="{4096BF2A-E50F-48CB-B6C3-669C4D10CAA2}">
      <dgm:prSet/>
      <dgm:spPr/>
      <dgm:t>
        <a:bodyPr/>
        <a:lstStyle/>
        <a:p>
          <a:endParaRPr lang="es-MX"/>
        </a:p>
      </dgm:t>
    </dgm:pt>
    <dgm:pt modelId="{9BC198CD-02EC-4F31-8027-5823EC0F8AB8}" type="sibTrans" cxnId="{4096BF2A-E50F-48CB-B6C3-669C4D10CAA2}">
      <dgm:prSet/>
      <dgm:spPr/>
      <dgm:t>
        <a:bodyPr/>
        <a:lstStyle/>
        <a:p>
          <a:endParaRPr lang="es-MX"/>
        </a:p>
      </dgm:t>
    </dgm:pt>
    <dgm:pt modelId="{1BEB1EA4-1C8B-48A4-9639-55FCD6AD8B03}" type="pres">
      <dgm:prSet presAssocID="{B80DB680-BAB9-48B4-B15B-026B4E8F6D0A}" presName="Name0" presStyleCnt="0">
        <dgm:presLayoutVars>
          <dgm:dir/>
          <dgm:resizeHandles val="exact"/>
        </dgm:presLayoutVars>
      </dgm:prSet>
      <dgm:spPr/>
    </dgm:pt>
    <dgm:pt modelId="{F28B55B7-5E7C-49E6-B784-A38DAABD3830}" type="pres">
      <dgm:prSet presAssocID="{FC195566-C0D3-4A86-8CCA-A583C15728D6}" presName="composite" presStyleCnt="0"/>
      <dgm:spPr/>
    </dgm:pt>
    <dgm:pt modelId="{20D46EF0-B620-47C9-87D6-E980B608F356}" type="pres">
      <dgm:prSet presAssocID="{FC195566-C0D3-4A86-8CCA-A583C15728D6}" presName="imagSh" presStyleLbl="bgImgPlace1" presStyleIdx="0" presStyleCnt="1"/>
      <dgm:spPr>
        <a:blipFill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EAAC4CCB-575C-4DD0-BD42-9DC5DD51F672}" type="pres">
      <dgm:prSet presAssocID="{FC195566-C0D3-4A86-8CCA-A583C15728D6}" presName="txNode" presStyleLbl="node1" presStyleIdx="0" presStyleCnt="1">
        <dgm:presLayoutVars>
          <dgm:bulletEnabled val="1"/>
        </dgm:presLayoutVars>
      </dgm:prSet>
      <dgm:spPr/>
    </dgm:pt>
  </dgm:ptLst>
  <dgm:cxnLst>
    <dgm:cxn modelId="{97B0BF1E-9539-4417-BB82-610AC44DE39A}" srcId="{B80DB680-BAB9-48B4-B15B-026B4E8F6D0A}" destId="{FC195566-C0D3-4A86-8CCA-A583C15728D6}" srcOrd="0" destOrd="0" parTransId="{8AFA2684-7324-4DD9-8EAE-E3B3E4DFA9C3}" sibTransId="{FBC80CB4-E7A4-4638-A3C7-16E20885D1EA}"/>
    <dgm:cxn modelId="{4096BF2A-E50F-48CB-B6C3-669C4D10CAA2}" srcId="{FC195566-C0D3-4A86-8CCA-A583C15728D6}" destId="{0FF66DCB-85B1-4F1B-A44F-CC2C8AFF687D}" srcOrd="0" destOrd="0" parTransId="{596EB2F9-B100-4FDD-9FAE-C18AFA66433B}" sibTransId="{9BC198CD-02EC-4F31-8027-5823EC0F8AB8}"/>
    <dgm:cxn modelId="{70501645-5A71-4221-BDDD-6717B9F759AD}" type="presOf" srcId="{FC195566-C0D3-4A86-8CCA-A583C15728D6}" destId="{EAAC4CCB-575C-4DD0-BD42-9DC5DD51F672}" srcOrd="0" destOrd="0" presId="urn:microsoft.com/office/officeart/2005/8/layout/hProcess10"/>
    <dgm:cxn modelId="{F41BDC98-3B80-4597-BC9E-77A471F54BC4}" type="presOf" srcId="{0FF66DCB-85B1-4F1B-A44F-CC2C8AFF687D}" destId="{EAAC4CCB-575C-4DD0-BD42-9DC5DD51F672}" srcOrd="0" destOrd="1" presId="urn:microsoft.com/office/officeart/2005/8/layout/hProcess10"/>
    <dgm:cxn modelId="{E64DA4AD-B609-41C7-944A-F0A10BB0088E}" type="presOf" srcId="{B80DB680-BAB9-48B4-B15B-026B4E8F6D0A}" destId="{1BEB1EA4-1C8B-48A4-9639-55FCD6AD8B03}" srcOrd="0" destOrd="0" presId="urn:microsoft.com/office/officeart/2005/8/layout/hProcess10"/>
    <dgm:cxn modelId="{3BF01204-4F73-410C-9C0E-FF3C671A113A}" type="presParOf" srcId="{1BEB1EA4-1C8B-48A4-9639-55FCD6AD8B03}" destId="{F28B55B7-5E7C-49E6-B784-A38DAABD3830}" srcOrd="0" destOrd="0" presId="urn:microsoft.com/office/officeart/2005/8/layout/hProcess10"/>
    <dgm:cxn modelId="{D0C30514-660A-46EA-9A7C-41631369C776}" type="presParOf" srcId="{F28B55B7-5E7C-49E6-B784-A38DAABD3830}" destId="{20D46EF0-B620-47C9-87D6-E980B608F356}" srcOrd="0" destOrd="0" presId="urn:microsoft.com/office/officeart/2005/8/layout/hProcess10"/>
    <dgm:cxn modelId="{A9EF0AD6-3E89-47E1-8DE2-D8A28E502738}" type="presParOf" srcId="{F28B55B7-5E7C-49E6-B784-A38DAABD3830}" destId="{EAAC4CCB-575C-4DD0-BD42-9DC5DD51F67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9956FE7-B764-435F-B2FD-F98B51D16514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0B859EA8-3140-4B41-B88B-CD7B5DE16E9C}">
      <dgm:prSet phldrT="[Texto]"/>
      <dgm:spPr/>
      <dgm:t>
        <a:bodyPr/>
        <a:lstStyle/>
        <a:p>
          <a:r>
            <a:rPr lang="es-MX" dirty="0"/>
            <a:t>Demora o falta de atención oportuna a las solicitudes enviadas a Planta Central, relacionadas con el mantenimiento de la infraestructura de la Coordinación.</a:t>
          </a:r>
        </a:p>
      </dgm:t>
    </dgm:pt>
    <dgm:pt modelId="{8B6A7D39-544D-4C4E-B6E7-35FF7CCB2078}" type="parTrans" cxnId="{AA9C65BF-C561-4F29-803D-822967D5659A}">
      <dgm:prSet/>
      <dgm:spPr/>
      <dgm:t>
        <a:bodyPr/>
        <a:lstStyle/>
        <a:p>
          <a:endParaRPr lang="es-MX"/>
        </a:p>
      </dgm:t>
    </dgm:pt>
    <dgm:pt modelId="{483D7FBE-F89B-450C-9E32-0819A1948821}" type="sibTrans" cxnId="{AA9C65BF-C561-4F29-803D-822967D5659A}">
      <dgm:prSet/>
      <dgm:spPr/>
      <dgm:t>
        <a:bodyPr/>
        <a:lstStyle/>
        <a:p>
          <a:endParaRPr lang="es-MX"/>
        </a:p>
      </dgm:t>
    </dgm:pt>
    <dgm:pt modelId="{096D79CA-F587-4B85-A7A4-8BB4B1A5460F}">
      <dgm:prSet phldrT="[Texto]"/>
      <dgm:spPr/>
      <dgm:t>
        <a:bodyPr/>
        <a:lstStyle/>
        <a:p>
          <a:r>
            <a:rPr lang="es-MX" dirty="0"/>
            <a:t>Falta de formalización en las solicitudes realizadas desde la Dirección de Talento Humano.</a:t>
          </a:r>
        </a:p>
      </dgm:t>
    </dgm:pt>
    <dgm:pt modelId="{8E7B4295-DDCC-4116-85F4-BCC9AFFB0008}" type="parTrans" cxnId="{B3FEA28F-A91E-40E3-8EE1-E8BDD3F50EAA}">
      <dgm:prSet/>
      <dgm:spPr/>
      <dgm:t>
        <a:bodyPr/>
        <a:lstStyle/>
        <a:p>
          <a:endParaRPr lang="es-MX"/>
        </a:p>
      </dgm:t>
    </dgm:pt>
    <dgm:pt modelId="{50291392-D66E-4EC2-8BCD-7602022A7568}" type="sibTrans" cxnId="{B3FEA28F-A91E-40E3-8EE1-E8BDD3F50EAA}">
      <dgm:prSet/>
      <dgm:spPr/>
      <dgm:t>
        <a:bodyPr/>
        <a:lstStyle/>
        <a:p>
          <a:endParaRPr lang="es-MX"/>
        </a:p>
      </dgm:t>
    </dgm:pt>
    <dgm:pt modelId="{6986D72A-525B-4D3A-9C1D-4B35FD8BF04F}">
      <dgm:prSet phldrT="[Texto]"/>
      <dgm:spPr/>
      <dgm:t>
        <a:bodyPr/>
        <a:lstStyle/>
        <a:p>
          <a:r>
            <a:rPr lang="es-MX" dirty="0"/>
            <a:t>Inestabilidad laboral del personal profesional, lo que afecta la continuidad de los procesos técnicos y administrativos.</a:t>
          </a:r>
        </a:p>
      </dgm:t>
    </dgm:pt>
    <dgm:pt modelId="{F5C3B311-BC13-4830-8F24-DA58F8F654FA}" type="parTrans" cxnId="{D8372C39-C458-4802-A716-477FFA8B3C48}">
      <dgm:prSet/>
      <dgm:spPr/>
      <dgm:t>
        <a:bodyPr/>
        <a:lstStyle/>
        <a:p>
          <a:endParaRPr lang="es-MX"/>
        </a:p>
      </dgm:t>
    </dgm:pt>
    <dgm:pt modelId="{4F05A11F-3B21-40A5-ABEC-4CEA727E1F91}" type="sibTrans" cxnId="{D8372C39-C458-4802-A716-477FFA8B3C48}">
      <dgm:prSet/>
      <dgm:spPr/>
      <dgm:t>
        <a:bodyPr/>
        <a:lstStyle/>
        <a:p>
          <a:endParaRPr lang="es-MX"/>
        </a:p>
      </dgm:t>
    </dgm:pt>
    <dgm:pt modelId="{86767C3F-6A12-425D-BB53-333591403FF9}">
      <dgm:prSet/>
      <dgm:spPr/>
      <dgm:t>
        <a:bodyPr/>
        <a:lstStyle/>
        <a:p>
          <a:r>
            <a:rPr lang="es-MX" dirty="0"/>
            <a:t>Existencia de equipos que han sobrepasado su vida útil, comprometiendo la eficiencia y seguridad en los procedimientos.</a:t>
          </a:r>
        </a:p>
      </dgm:t>
    </dgm:pt>
    <dgm:pt modelId="{74FEF209-375C-4469-9D72-7AFDF4AC92B6}" type="parTrans" cxnId="{B6510CCF-8AB4-4C00-B86E-90717546F422}">
      <dgm:prSet/>
      <dgm:spPr/>
      <dgm:t>
        <a:bodyPr/>
        <a:lstStyle/>
        <a:p>
          <a:endParaRPr lang="es-MX"/>
        </a:p>
      </dgm:t>
    </dgm:pt>
    <dgm:pt modelId="{CEE3CCA9-0723-4118-92FB-F2E64FB48063}" type="sibTrans" cxnId="{B6510CCF-8AB4-4C00-B86E-90717546F422}">
      <dgm:prSet/>
      <dgm:spPr/>
      <dgm:t>
        <a:bodyPr/>
        <a:lstStyle/>
        <a:p>
          <a:endParaRPr lang="es-MX"/>
        </a:p>
      </dgm:t>
    </dgm:pt>
    <dgm:pt modelId="{D28EA241-28B9-446D-A3A2-8A151E1E883C}">
      <dgm:prSet/>
      <dgm:spPr/>
    </dgm:pt>
    <dgm:pt modelId="{5DA78A1C-DEB9-4225-96CA-ACA6F5F6672F}" type="parTrans" cxnId="{5FBD5891-4A84-4BC8-890A-50A5138D00FB}">
      <dgm:prSet/>
      <dgm:spPr/>
      <dgm:t>
        <a:bodyPr/>
        <a:lstStyle/>
        <a:p>
          <a:endParaRPr lang="es-MX"/>
        </a:p>
      </dgm:t>
    </dgm:pt>
    <dgm:pt modelId="{804F7803-7B44-4ED5-A44A-8AB136F36091}" type="sibTrans" cxnId="{5FBD5891-4A84-4BC8-890A-50A5138D00FB}">
      <dgm:prSet/>
      <dgm:spPr/>
      <dgm:t>
        <a:bodyPr/>
        <a:lstStyle/>
        <a:p>
          <a:endParaRPr lang="es-MX"/>
        </a:p>
      </dgm:t>
    </dgm:pt>
    <dgm:pt modelId="{36948F9C-2698-4E12-836F-7FCD101C2F38}">
      <dgm:prSet/>
      <dgm:spPr/>
      <dgm:t>
        <a:bodyPr/>
        <a:lstStyle/>
        <a:p>
          <a:r>
            <a:rPr lang="es-MX" dirty="0"/>
            <a:t>Carencia de un Manual actualizado de Descripción, Valoración y Clasificación de Puestos que permita una gestión adecuada del talento humano.</a:t>
          </a:r>
        </a:p>
      </dgm:t>
    </dgm:pt>
    <dgm:pt modelId="{258609DA-EEA8-4ED8-9347-D2AF678B6CE5}" type="parTrans" cxnId="{243437FD-83E9-4AF4-935B-38FF66BFF53E}">
      <dgm:prSet/>
      <dgm:spPr/>
      <dgm:t>
        <a:bodyPr/>
        <a:lstStyle/>
        <a:p>
          <a:endParaRPr lang="es-MX"/>
        </a:p>
      </dgm:t>
    </dgm:pt>
    <dgm:pt modelId="{82D317C6-0925-48F6-8BA8-5EB714007DB6}" type="sibTrans" cxnId="{243437FD-83E9-4AF4-935B-38FF66BFF53E}">
      <dgm:prSet/>
      <dgm:spPr/>
      <dgm:t>
        <a:bodyPr/>
        <a:lstStyle/>
        <a:p>
          <a:endParaRPr lang="es-MX"/>
        </a:p>
      </dgm:t>
    </dgm:pt>
    <dgm:pt modelId="{78C0DF91-DC68-4067-83C4-21180438A5F5}">
      <dgm:prSet/>
      <dgm:spPr/>
      <dgm:t>
        <a:bodyPr/>
        <a:lstStyle/>
        <a:p>
          <a:r>
            <a:rPr lang="es-MX" dirty="0"/>
            <a:t>Frecuentes eventos fortuitos causados por deficiencias en la infraestructura física, especialmente en el sistema eléctrico.</a:t>
          </a:r>
        </a:p>
      </dgm:t>
    </dgm:pt>
    <dgm:pt modelId="{A8522F4D-94E8-4703-9653-E3E68AD5DF7C}" type="parTrans" cxnId="{C14B141E-5959-44D7-AC00-235E74C90CEB}">
      <dgm:prSet/>
      <dgm:spPr/>
      <dgm:t>
        <a:bodyPr/>
        <a:lstStyle/>
        <a:p>
          <a:endParaRPr lang="es-MX"/>
        </a:p>
      </dgm:t>
    </dgm:pt>
    <dgm:pt modelId="{9F883B89-7721-44BF-80A2-50861C9314DD}" type="sibTrans" cxnId="{C14B141E-5959-44D7-AC00-235E74C90CEB}">
      <dgm:prSet/>
      <dgm:spPr/>
      <dgm:t>
        <a:bodyPr/>
        <a:lstStyle/>
        <a:p>
          <a:endParaRPr lang="es-MX"/>
        </a:p>
      </dgm:t>
    </dgm:pt>
    <dgm:pt modelId="{F6B423C0-7161-4725-8FC3-99CD53AF3DDE}">
      <dgm:prSet/>
      <dgm:spPr/>
    </dgm:pt>
    <dgm:pt modelId="{E9E9ECD2-AC09-43D7-B0AE-FD3F68FDC0AC}" type="parTrans" cxnId="{AF5E6EEE-B9DE-4A86-8D7F-CF37F2B2D53E}">
      <dgm:prSet/>
      <dgm:spPr/>
      <dgm:t>
        <a:bodyPr/>
        <a:lstStyle/>
        <a:p>
          <a:endParaRPr lang="es-MX"/>
        </a:p>
      </dgm:t>
    </dgm:pt>
    <dgm:pt modelId="{D36CD836-DFEC-473A-950E-2E64193E785C}" type="sibTrans" cxnId="{AF5E6EEE-B9DE-4A86-8D7F-CF37F2B2D53E}">
      <dgm:prSet/>
      <dgm:spPr/>
      <dgm:t>
        <a:bodyPr/>
        <a:lstStyle/>
        <a:p>
          <a:endParaRPr lang="es-MX"/>
        </a:p>
      </dgm:t>
    </dgm:pt>
    <dgm:pt modelId="{B82903A9-FA02-4999-8EE2-C809B304EADE}">
      <dgm:prSet/>
      <dgm:spPr/>
    </dgm:pt>
    <dgm:pt modelId="{F1E9D1B1-C758-4789-9057-5DA1AC7CFE4A}" type="parTrans" cxnId="{33CE1BD6-613B-4D45-BFBE-5B71CB6447B7}">
      <dgm:prSet/>
      <dgm:spPr/>
      <dgm:t>
        <a:bodyPr/>
        <a:lstStyle/>
        <a:p>
          <a:endParaRPr lang="es-MX"/>
        </a:p>
      </dgm:t>
    </dgm:pt>
    <dgm:pt modelId="{E3E7AA59-2C77-4FDA-B603-1B83E81599CE}" type="sibTrans" cxnId="{33CE1BD6-613B-4D45-BFBE-5B71CB6447B7}">
      <dgm:prSet/>
      <dgm:spPr/>
      <dgm:t>
        <a:bodyPr/>
        <a:lstStyle/>
        <a:p>
          <a:endParaRPr lang="es-MX"/>
        </a:p>
      </dgm:t>
    </dgm:pt>
    <dgm:pt modelId="{4F2D6654-0797-4213-81BA-E8A53FDB5677}">
      <dgm:prSet phldrT="[Texto]"/>
      <dgm:spPr/>
      <dgm:t>
        <a:bodyPr/>
        <a:lstStyle/>
        <a:p>
          <a:r>
            <a:rPr lang="es-MX" dirty="0"/>
            <a:t>La centralización de la adquisición de ropa de trabajo es desfavorable para el personal de la Coordinación Zonal 6.</a:t>
          </a:r>
        </a:p>
      </dgm:t>
    </dgm:pt>
    <dgm:pt modelId="{8D406766-FE2A-4D34-9F67-1FC1817D90D6}" type="parTrans" cxnId="{19E11915-C008-41B2-9C02-B94F0AC0C3B8}">
      <dgm:prSet/>
      <dgm:spPr/>
      <dgm:t>
        <a:bodyPr/>
        <a:lstStyle/>
        <a:p>
          <a:endParaRPr lang="es-MX"/>
        </a:p>
      </dgm:t>
    </dgm:pt>
    <dgm:pt modelId="{841BFDA3-9EB3-43E2-B202-49AF36ECBEC2}" type="sibTrans" cxnId="{19E11915-C008-41B2-9C02-B94F0AC0C3B8}">
      <dgm:prSet/>
      <dgm:spPr/>
      <dgm:t>
        <a:bodyPr/>
        <a:lstStyle/>
        <a:p>
          <a:endParaRPr lang="es-MX"/>
        </a:p>
      </dgm:t>
    </dgm:pt>
    <dgm:pt modelId="{F1572A7B-F32A-40AD-8950-3373F36D84E5}" type="pres">
      <dgm:prSet presAssocID="{19956FE7-B764-435F-B2FD-F98B51D16514}" presName="Name0" presStyleCnt="0">
        <dgm:presLayoutVars>
          <dgm:chMax val="7"/>
          <dgm:chPref val="7"/>
          <dgm:dir/>
        </dgm:presLayoutVars>
      </dgm:prSet>
      <dgm:spPr/>
    </dgm:pt>
    <dgm:pt modelId="{C1CA591D-6B93-422E-BF2A-D2C12289DEFB}" type="pres">
      <dgm:prSet presAssocID="{19956FE7-B764-435F-B2FD-F98B51D16514}" presName="Name1" presStyleCnt="0"/>
      <dgm:spPr/>
    </dgm:pt>
    <dgm:pt modelId="{59D616C6-52C7-44AE-A45E-35F465AB2255}" type="pres">
      <dgm:prSet presAssocID="{19956FE7-B764-435F-B2FD-F98B51D16514}" presName="cycle" presStyleCnt="0"/>
      <dgm:spPr/>
    </dgm:pt>
    <dgm:pt modelId="{62E74434-2D4B-49AA-B5A1-CD1EA73C7E60}" type="pres">
      <dgm:prSet presAssocID="{19956FE7-B764-435F-B2FD-F98B51D16514}" presName="srcNode" presStyleLbl="node1" presStyleIdx="0" presStyleCnt="7"/>
      <dgm:spPr/>
    </dgm:pt>
    <dgm:pt modelId="{51ED84C5-691E-4414-A257-288FF7C559F9}" type="pres">
      <dgm:prSet presAssocID="{19956FE7-B764-435F-B2FD-F98B51D16514}" presName="conn" presStyleLbl="parChTrans1D2" presStyleIdx="0" presStyleCnt="1"/>
      <dgm:spPr/>
    </dgm:pt>
    <dgm:pt modelId="{895AE448-8FA6-4D91-BBA6-43CDF3535529}" type="pres">
      <dgm:prSet presAssocID="{19956FE7-B764-435F-B2FD-F98B51D16514}" presName="extraNode" presStyleLbl="node1" presStyleIdx="0" presStyleCnt="7"/>
      <dgm:spPr/>
    </dgm:pt>
    <dgm:pt modelId="{7ED0C3DB-F9FF-4A69-9EBD-0D0BAC9E95F3}" type="pres">
      <dgm:prSet presAssocID="{19956FE7-B764-435F-B2FD-F98B51D16514}" presName="dstNode" presStyleLbl="node1" presStyleIdx="0" presStyleCnt="7"/>
      <dgm:spPr/>
    </dgm:pt>
    <dgm:pt modelId="{C84604DC-0FDD-49D4-90D9-78F383E062DB}" type="pres">
      <dgm:prSet presAssocID="{0B859EA8-3140-4B41-B88B-CD7B5DE16E9C}" presName="text_1" presStyleLbl="node1" presStyleIdx="0" presStyleCnt="7">
        <dgm:presLayoutVars>
          <dgm:bulletEnabled val="1"/>
        </dgm:presLayoutVars>
      </dgm:prSet>
      <dgm:spPr/>
    </dgm:pt>
    <dgm:pt modelId="{8AD0EB62-9ACE-469F-9F7E-6DF06314BD97}" type="pres">
      <dgm:prSet presAssocID="{0B859EA8-3140-4B41-B88B-CD7B5DE16E9C}" presName="accent_1" presStyleCnt="0"/>
      <dgm:spPr/>
    </dgm:pt>
    <dgm:pt modelId="{3120167B-75A5-478D-8B27-5C2505199E18}" type="pres">
      <dgm:prSet presAssocID="{0B859EA8-3140-4B41-B88B-CD7B5DE16E9C}" presName="accentRepeatNode" presStyleLbl="solidFgAcc1" presStyleIdx="0" presStyleCnt="7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A9F52DC4-6384-4C7A-877D-8527AEE76F84}" type="pres">
      <dgm:prSet presAssocID="{096D79CA-F587-4B85-A7A4-8BB4B1A5460F}" presName="text_2" presStyleLbl="node1" presStyleIdx="1" presStyleCnt="7">
        <dgm:presLayoutVars>
          <dgm:bulletEnabled val="1"/>
        </dgm:presLayoutVars>
      </dgm:prSet>
      <dgm:spPr/>
    </dgm:pt>
    <dgm:pt modelId="{3E66DBBB-D832-4A67-A3F2-FE93E68E3596}" type="pres">
      <dgm:prSet presAssocID="{096D79CA-F587-4B85-A7A4-8BB4B1A5460F}" presName="accent_2" presStyleCnt="0"/>
      <dgm:spPr/>
    </dgm:pt>
    <dgm:pt modelId="{1804F39C-B66F-4488-93B3-77F2E18B5F2D}" type="pres">
      <dgm:prSet presAssocID="{096D79CA-F587-4B85-A7A4-8BB4B1A5460F}" presName="accentRepeatNode" presStyleLbl="solidFgAcc1" presStyleIdx="1" presStyleCnt="7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D24D8712-E7A3-43CE-B93C-6AD596EBD4F5}" type="pres">
      <dgm:prSet presAssocID="{4F2D6654-0797-4213-81BA-E8A53FDB5677}" presName="text_3" presStyleLbl="node1" presStyleIdx="2" presStyleCnt="7">
        <dgm:presLayoutVars>
          <dgm:bulletEnabled val="1"/>
        </dgm:presLayoutVars>
      </dgm:prSet>
      <dgm:spPr/>
    </dgm:pt>
    <dgm:pt modelId="{B5FEDD05-F8A9-46B4-BF1C-84BEFF3C2847}" type="pres">
      <dgm:prSet presAssocID="{4F2D6654-0797-4213-81BA-E8A53FDB5677}" presName="accent_3" presStyleCnt="0"/>
      <dgm:spPr/>
    </dgm:pt>
    <dgm:pt modelId="{34EA97A0-3125-4B2F-94E0-017ED179F3B1}" type="pres">
      <dgm:prSet presAssocID="{4F2D6654-0797-4213-81BA-E8A53FDB5677}" presName="accentRepeatNode" presStyleLbl="solidFgAcc1" presStyleIdx="2" presStyleCnt="7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1CE352C5-B508-4BE0-AE5C-5463641F2FF9}" type="pres">
      <dgm:prSet presAssocID="{6986D72A-525B-4D3A-9C1D-4B35FD8BF04F}" presName="text_4" presStyleLbl="node1" presStyleIdx="3" presStyleCnt="7">
        <dgm:presLayoutVars>
          <dgm:bulletEnabled val="1"/>
        </dgm:presLayoutVars>
      </dgm:prSet>
      <dgm:spPr/>
    </dgm:pt>
    <dgm:pt modelId="{7C630C34-F6FA-4920-A367-F1C5F83067E7}" type="pres">
      <dgm:prSet presAssocID="{6986D72A-525B-4D3A-9C1D-4B35FD8BF04F}" presName="accent_4" presStyleCnt="0"/>
      <dgm:spPr/>
    </dgm:pt>
    <dgm:pt modelId="{D73858A4-53FA-48A3-8A3A-90FE2B193D40}" type="pres">
      <dgm:prSet presAssocID="{6986D72A-525B-4D3A-9C1D-4B35FD8BF04F}" presName="accentRepeatNode" presStyleLbl="solidFgAcc1" presStyleIdx="3" presStyleCnt="7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A3BEE56D-A82E-42D5-A021-527BB4A10084}" type="pres">
      <dgm:prSet presAssocID="{86767C3F-6A12-425D-BB53-333591403FF9}" presName="text_5" presStyleLbl="node1" presStyleIdx="4" presStyleCnt="7">
        <dgm:presLayoutVars>
          <dgm:bulletEnabled val="1"/>
        </dgm:presLayoutVars>
      </dgm:prSet>
      <dgm:spPr/>
    </dgm:pt>
    <dgm:pt modelId="{1EBF4225-A80B-4E53-A69F-A021DDC2A07E}" type="pres">
      <dgm:prSet presAssocID="{86767C3F-6A12-425D-BB53-333591403FF9}" presName="accent_5" presStyleCnt="0"/>
      <dgm:spPr/>
    </dgm:pt>
    <dgm:pt modelId="{1E649EE3-53D0-420C-A570-58FBE3192043}" type="pres">
      <dgm:prSet presAssocID="{86767C3F-6A12-425D-BB53-333591403FF9}" presName="accentRepeatNode" presStyleLbl="solidFgAcc1" presStyleIdx="4" presStyleCnt="7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44F10CEF-71E5-47CC-83BC-F9AD030ECB01}" type="pres">
      <dgm:prSet presAssocID="{36948F9C-2698-4E12-836F-7FCD101C2F38}" presName="text_6" presStyleLbl="node1" presStyleIdx="5" presStyleCnt="7">
        <dgm:presLayoutVars>
          <dgm:bulletEnabled val="1"/>
        </dgm:presLayoutVars>
      </dgm:prSet>
      <dgm:spPr/>
    </dgm:pt>
    <dgm:pt modelId="{CAF0C783-EBD3-4421-B961-90F3316D1739}" type="pres">
      <dgm:prSet presAssocID="{36948F9C-2698-4E12-836F-7FCD101C2F38}" presName="accent_6" presStyleCnt="0"/>
      <dgm:spPr/>
    </dgm:pt>
    <dgm:pt modelId="{E142E987-BE54-4C04-BF11-BD4FD1D9E59E}" type="pres">
      <dgm:prSet presAssocID="{36948F9C-2698-4E12-836F-7FCD101C2F38}" presName="accentRepeatNode" presStyleLbl="solidFgAcc1" presStyleIdx="5" presStyleCnt="7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5337B69F-3273-4385-A338-EC859331E97A}" type="pres">
      <dgm:prSet presAssocID="{78C0DF91-DC68-4067-83C4-21180438A5F5}" presName="text_7" presStyleLbl="node1" presStyleIdx="6" presStyleCnt="7">
        <dgm:presLayoutVars>
          <dgm:bulletEnabled val="1"/>
        </dgm:presLayoutVars>
      </dgm:prSet>
      <dgm:spPr/>
    </dgm:pt>
    <dgm:pt modelId="{5AD7BC1A-15AC-4049-A42C-92C7FDBB4A83}" type="pres">
      <dgm:prSet presAssocID="{78C0DF91-DC68-4067-83C4-21180438A5F5}" presName="accent_7" presStyleCnt="0"/>
      <dgm:spPr/>
    </dgm:pt>
    <dgm:pt modelId="{E15ADD10-40E4-4728-A3F6-ADE0F3944A41}" type="pres">
      <dgm:prSet presAssocID="{78C0DF91-DC68-4067-83C4-21180438A5F5}" presName="accentRepeatNode" presStyleLbl="solidFgAcc1" presStyleIdx="6" presStyleCnt="7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</dgm:ptLst>
  <dgm:cxnLst>
    <dgm:cxn modelId="{4E67E111-16E6-4B9C-93D0-F5CF9633650A}" type="presOf" srcId="{483D7FBE-F89B-450C-9E32-0819A1948821}" destId="{51ED84C5-691E-4414-A257-288FF7C559F9}" srcOrd="0" destOrd="0" presId="urn:microsoft.com/office/officeart/2008/layout/VerticalCurvedList"/>
    <dgm:cxn modelId="{19E11915-C008-41B2-9C02-B94F0AC0C3B8}" srcId="{19956FE7-B764-435F-B2FD-F98B51D16514}" destId="{4F2D6654-0797-4213-81BA-E8A53FDB5677}" srcOrd="2" destOrd="0" parTransId="{8D406766-FE2A-4D34-9F67-1FC1817D90D6}" sibTransId="{841BFDA3-9EB3-43E2-B202-49AF36ECBEC2}"/>
    <dgm:cxn modelId="{C14B141E-5959-44D7-AC00-235E74C90CEB}" srcId="{19956FE7-B764-435F-B2FD-F98B51D16514}" destId="{78C0DF91-DC68-4067-83C4-21180438A5F5}" srcOrd="6" destOrd="0" parTransId="{A8522F4D-94E8-4703-9653-E3E68AD5DF7C}" sibTransId="{9F883B89-7721-44BF-80A2-50861C9314DD}"/>
    <dgm:cxn modelId="{D8372C39-C458-4802-A716-477FFA8B3C48}" srcId="{19956FE7-B764-435F-B2FD-F98B51D16514}" destId="{6986D72A-525B-4D3A-9C1D-4B35FD8BF04F}" srcOrd="3" destOrd="0" parTransId="{F5C3B311-BC13-4830-8F24-DA58F8F654FA}" sibTransId="{4F05A11F-3B21-40A5-ABEC-4CEA727E1F91}"/>
    <dgm:cxn modelId="{EA5FCC5D-DBBF-4536-A2FA-1AFA3442F9AF}" type="presOf" srcId="{0B859EA8-3140-4B41-B88B-CD7B5DE16E9C}" destId="{C84604DC-0FDD-49D4-90D9-78F383E062DB}" srcOrd="0" destOrd="0" presId="urn:microsoft.com/office/officeart/2008/layout/VerticalCurvedList"/>
    <dgm:cxn modelId="{A2B0734B-A623-47F3-9164-BCE173931E2F}" type="presOf" srcId="{096D79CA-F587-4B85-A7A4-8BB4B1A5460F}" destId="{A9F52DC4-6384-4C7A-877D-8527AEE76F84}" srcOrd="0" destOrd="0" presId="urn:microsoft.com/office/officeart/2008/layout/VerticalCurvedList"/>
    <dgm:cxn modelId="{B29C3372-6893-4C95-A8FF-14D728939241}" type="presOf" srcId="{36948F9C-2698-4E12-836F-7FCD101C2F38}" destId="{44F10CEF-71E5-47CC-83BC-F9AD030ECB01}" srcOrd="0" destOrd="0" presId="urn:microsoft.com/office/officeart/2008/layout/VerticalCurvedList"/>
    <dgm:cxn modelId="{A1625B76-EC33-421F-9B62-F8323496C13C}" type="presOf" srcId="{19956FE7-B764-435F-B2FD-F98B51D16514}" destId="{F1572A7B-F32A-40AD-8950-3373F36D84E5}" srcOrd="0" destOrd="0" presId="urn:microsoft.com/office/officeart/2008/layout/VerticalCurvedList"/>
    <dgm:cxn modelId="{93184B84-A57F-4223-9270-8BA04DDF2837}" type="presOf" srcId="{78C0DF91-DC68-4067-83C4-21180438A5F5}" destId="{5337B69F-3273-4385-A338-EC859331E97A}" srcOrd="0" destOrd="0" presId="urn:microsoft.com/office/officeart/2008/layout/VerticalCurvedList"/>
    <dgm:cxn modelId="{7D70C08B-7ED1-4E18-9775-5DB513C784ED}" type="presOf" srcId="{4F2D6654-0797-4213-81BA-E8A53FDB5677}" destId="{D24D8712-E7A3-43CE-B93C-6AD596EBD4F5}" srcOrd="0" destOrd="0" presId="urn:microsoft.com/office/officeart/2008/layout/VerticalCurvedList"/>
    <dgm:cxn modelId="{B3FEA28F-A91E-40E3-8EE1-E8BDD3F50EAA}" srcId="{19956FE7-B764-435F-B2FD-F98B51D16514}" destId="{096D79CA-F587-4B85-A7A4-8BB4B1A5460F}" srcOrd="1" destOrd="0" parTransId="{8E7B4295-DDCC-4116-85F4-BCC9AFFB0008}" sibTransId="{50291392-D66E-4EC2-8BCD-7602022A7568}"/>
    <dgm:cxn modelId="{5FBD5891-4A84-4BC8-890A-50A5138D00FB}" srcId="{19956FE7-B764-435F-B2FD-F98B51D16514}" destId="{D28EA241-28B9-446D-A3A2-8A151E1E883C}" srcOrd="8" destOrd="0" parTransId="{5DA78A1C-DEB9-4225-96CA-ACA6F5F6672F}" sibTransId="{804F7803-7B44-4ED5-A44A-8AB136F36091}"/>
    <dgm:cxn modelId="{AA9C65BF-C561-4F29-803D-822967D5659A}" srcId="{19956FE7-B764-435F-B2FD-F98B51D16514}" destId="{0B859EA8-3140-4B41-B88B-CD7B5DE16E9C}" srcOrd="0" destOrd="0" parTransId="{8B6A7D39-544D-4C4E-B6E7-35FF7CCB2078}" sibTransId="{483D7FBE-F89B-450C-9E32-0819A1948821}"/>
    <dgm:cxn modelId="{B6510CCF-8AB4-4C00-B86E-90717546F422}" srcId="{19956FE7-B764-435F-B2FD-F98B51D16514}" destId="{86767C3F-6A12-425D-BB53-333591403FF9}" srcOrd="4" destOrd="0" parTransId="{74FEF209-375C-4469-9D72-7AFDF4AC92B6}" sibTransId="{CEE3CCA9-0723-4118-92FB-F2E64FB48063}"/>
    <dgm:cxn modelId="{46A803D1-F6A8-4B79-B1F7-86E87BE9629F}" type="presOf" srcId="{86767C3F-6A12-425D-BB53-333591403FF9}" destId="{A3BEE56D-A82E-42D5-A021-527BB4A10084}" srcOrd="0" destOrd="0" presId="urn:microsoft.com/office/officeart/2008/layout/VerticalCurvedList"/>
    <dgm:cxn modelId="{33CE1BD6-613B-4D45-BFBE-5B71CB6447B7}" srcId="{19956FE7-B764-435F-B2FD-F98B51D16514}" destId="{B82903A9-FA02-4999-8EE2-C809B304EADE}" srcOrd="9" destOrd="0" parTransId="{F1E9D1B1-C758-4789-9057-5DA1AC7CFE4A}" sibTransId="{E3E7AA59-2C77-4FDA-B603-1B83E81599CE}"/>
    <dgm:cxn modelId="{AF5E6EEE-B9DE-4A86-8D7F-CF37F2B2D53E}" srcId="{19956FE7-B764-435F-B2FD-F98B51D16514}" destId="{F6B423C0-7161-4725-8FC3-99CD53AF3DDE}" srcOrd="7" destOrd="0" parTransId="{E9E9ECD2-AC09-43D7-B0AE-FD3F68FDC0AC}" sibTransId="{D36CD836-DFEC-473A-950E-2E64193E785C}"/>
    <dgm:cxn modelId="{9E91BEF2-5D29-40B1-A0FC-7B174FCE8C5C}" type="presOf" srcId="{6986D72A-525B-4D3A-9C1D-4B35FD8BF04F}" destId="{1CE352C5-B508-4BE0-AE5C-5463641F2FF9}" srcOrd="0" destOrd="0" presId="urn:microsoft.com/office/officeart/2008/layout/VerticalCurvedList"/>
    <dgm:cxn modelId="{243437FD-83E9-4AF4-935B-38FF66BFF53E}" srcId="{19956FE7-B764-435F-B2FD-F98B51D16514}" destId="{36948F9C-2698-4E12-836F-7FCD101C2F38}" srcOrd="5" destOrd="0" parTransId="{258609DA-EEA8-4ED8-9347-D2AF678B6CE5}" sibTransId="{82D317C6-0925-48F6-8BA8-5EB714007DB6}"/>
    <dgm:cxn modelId="{9B2096BA-6E1F-4357-848B-05934EEDA51B}" type="presParOf" srcId="{F1572A7B-F32A-40AD-8950-3373F36D84E5}" destId="{C1CA591D-6B93-422E-BF2A-D2C12289DEFB}" srcOrd="0" destOrd="0" presId="urn:microsoft.com/office/officeart/2008/layout/VerticalCurvedList"/>
    <dgm:cxn modelId="{C514D720-3E59-4AE0-9E8C-BCF7BEB15F73}" type="presParOf" srcId="{C1CA591D-6B93-422E-BF2A-D2C12289DEFB}" destId="{59D616C6-52C7-44AE-A45E-35F465AB2255}" srcOrd="0" destOrd="0" presId="urn:microsoft.com/office/officeart/2008/layout/VerticalCurvedList"/>
    <dgm:cxn modelId="{D61EB60F-8AAB-4446-979C-0E32F6688B74}" type="presParOf" srcId="{59D616C6-52C7-44AE-A45E-35F465AB2255}" destId="{62E74434-2D4B-49AA-B5A1-CD1EA73C7E60}" srcOrd="0" destOrd="0" presId="urn:microsoft.com/office/officeart/2008/layout/VerticalCurvedList"/>
    <dgm:cxn modelId="{7B3D3E28-5753-4F1B-98FE-B770EA0C1F93}" type="presParOf" srcId="{59D616C6-52C7-44AE-A45E-35F465AB2255}" destId="{51ED84C5-691E-4414-A257-288FF7C559F9}" srcOrd="1" destOrd="0" presId="urn:microsoft.com/office/officeart/2008/layout/VerticalCurvedList"/>
    <dgm:cxn modelId="{75031C89-F275-4575-915C-A02B9F9872BB}" type="presParOf" srcId="{59D616C6-52C7-44AE-A45E-35F465AB2255}" destId="{895AE448-8FA6-4D91-BBA6-43CDF3535529}" srcOrd="2" destOrd="0" presId="urn:microsoft.com/office/officeart/2008/layout/VerticalCurvedList"/>
    <dgm:cxn modelId="{3C9C59F3-6BDC-4911-9D34-CAD0745B4948}" type="presParOf" srcId="{59D616C6-52C7-44AE-A45E-35F465AB2255}" destId="{7ED0C3DB-F9FF-4A69-9EBD-0D0BAC9E95F3}" srcOrd="3" destOrd="0" presId="urn:microsoft.com/office/officeart/2008/layout/VerticalCurvedList"/>
    <dgm:cxn modelId="{D340513A-C197-464F-AFD3-1310007E0F74}" type="presParOf" srcId="{C1CA591D-6B93-422E-BF2A-D2C12289DEFB}" destId="{C84604DC-0FDD-49D4-90D9-78F383E062DB}" srcOrd="1" destOrd="0" presId="urn:microsoft.com/office/officeart/2008/layout/VerticalCurvedList"/>
    <dgm:cxn modelId="{B19F70AE-D9CE-42ED-A356-42C33FBE2149}" type="presParOf" srcId="{C1CA591D-6B93-422E-BF2A-D2C12289DEFB}" destId="{8AD0EB62-9ACE-469F-9F7E-6DF06314BD97}" srcOrd="2" destOrd="0" presId="urn:microsoft.com/office/officeart/2008/layout/VerticalCurvedList"/>
    <dgm:cxn modelId="{17294C4D-3C86-499C-9F91-933D6A22F4AA}" type="presParOf" srcId="{8AD0EB62-9ACE-469F-9F7E-6DF06314BD97}" destId="{3120167B-75A5-478D-8B27-5C2505199E18}" srcOrd="0" destOrd="0" presId="urn:microsoft.com/office/officeart/2008/layout/VerticalCurvedList"/>
    <dgm:cxn modelId="{86D0E021-490C-4DBA-A29C-DE154E55042A}" type="presParOf" srcId="{C1CA591D-6B93-422E-BF2A-D2C12289DEFB}" destId="{A9F52DC4-6384-4C7A-877D-8527AEE76F84}" srcOrd="3" destOrd="0" presId="urn:microsoft.com/office/officeart/2008/layout/VerticalCurvedList"/>
    <dgm:cxn modelId="{0CC556E2-9409-4E9A-B5AF-A9BC309F9A01}" type="presParOf" srcId="{C1CA591D-6B93-422E-BF2A-D2C12289DEFB}" destId="{3E66DBBB-D832-4A67-A3F2-FE93E68E3596}" srcOrd="4" destOrd="0" presId="urn:microsoft.com/office/officeart/2008/layout/VerticalCurvedList"/>
    <dgm:cxn modelId="{E778F342-953B-47E5-ABA2-C50211233F74}" type="presParOf" srcId="{3E66DBBB-D832-4A67-A3F2-FE93E68E3596}" destId="{1804F39C-B66F-4488-93B3-77F2E18B5F2D}" srcOrd="0" destOrd="0" presId="urn:microsoft.com/office/officeart/2008/layout/VerticalCurvedList"/>
    <dgm:cxn modelId="{DC619585-3112-4B69-980D-D86B90D84B33}" type="presParOf" srcId="{C1CA591D-6B93-422E-BF2A-D2C12289DEFB}" destId="{D24D8712-E7A3-43CE-B93C-6AD596EBD4F5}" srcOrd="5" destOrd="0" presId="urn:microsoft.com/office/officeart/2008/layout/VerticalCurvedList"/>
    <dgm:cxn modelId="{1B6E23B8-9CE1-476A-8666-31416915659D}" type="presParOf" srcId="{C1CA591D-6B93-422E-BF2A-D2C12289DEFB}" destId="{B5FEDD05-F8A9-46B4-BF1C-84BEFF3C2847}" srcOrd="6" destOrd="0" presId="urn:microsoft.com/office/officeart/2008/layout/VerticalCurvedList"/>
    <dgm:cxn modelId="{C9709D3D-8D85-4F28-9F1C-F00C12E1B19D}" type="presParOf" srcId="{B5FEDD05-F8A9-46B4-BF1C-84BEFF3C2847}" destId="{34EA97A0-3125-4B2F-94E0-017ED179F3B1}" srcOrd="0" destOrd="0" presId="urn:microsoft.com/office/officeart/2008/layout/VerticalCurvedList"/>
    <dgm:cxn modelId="{8B0B2ADD-B157-48C0-81F8-E3C615AC9FB5}" type="presParOf" srcId="{C1CA591D-6B93-422E-BF2A-D2C12289DEFB}" destId="{1CE352C5-B508-4BE0-AE5C-5463641F2FF9}" srcOrd="7" destOrd="0" presId="urn:microsoft.com/office/officeart/2008/layout/VerticalCurvedList"/>
    <dgm:cxn modelId="{AB8C8CA5-25A3-4FDB-831E-A6ECF821F5FB}" type="presParOf" srcId="{C1CA591D-6B93-422E-BF2A-D2C12289DEFB}" destId="{7C630C34-F6FA-4920-A367-F1C5F83067E7}" srcOrd="8" destOrd="0" presId="urn:microsoft.com/office/officeart/2008/layout/VerticalCurvedList"/>
    <dgm:cxn modelId="{61ED5914-EDA7-40AD-AA66-4D92C1F1811D}" type="presParOf" srcId="{7C630C34-F6FA-4920-A367-F1C5F83067E7}" destId="{D73858A4-53FA-48A3-8A3A-90FE2B193D40}" srcOrd="0" destOrd="0" presId="urn:microsoft.com/office/officeart/2008/layout/VerticalCurvedList"/>
    <dgm:cxn modelId="{B6B10D7A-7BDC-4B66-906E-40C319F0449D}" type="presParOf" srcId="{C1CA591D-6B93-422E-BF2A-D2C12289DEFB}" destId="{A3BEE56D-A82E-42D5-A021-527BB4A10084}" srcOrd="9" destOrd="0" presId="urn:microsoft.com/office/officeart/2008/layout/VerticalCurvedList"/>
    <dgm:cxn modelId="{1A23ED56-79DD-4D66-9CF6-661C4EBA8A69}" type="presParOf" srcId="{C1CA591D-6B93-422E-BF2A-D2C12289DEFB}" destId="{1EBF4225-A80B-4E53-A69F-A021DDC2A07E}" srcOrd="10" destOrd="0" presId="urn:microsoft.com/office/officeart/2008/layout/VerticalCurvedList"/>
    <dgm:cxn modelId="{952537B1-5E1C-4308-A05A-8B47AF1B6C87}" type="presParOf" srcId="{1EBF4225-A80B-4E53-A69F-A021DDC2A07E}" destId="{1E649EE3-53D0-420C-A570-58FBE3192043}" srcOrd="0" destOrd="0" presId="urn:microsoft.com/office/officeart/2008/layout/VerticalCurvedList"/>
    <dgm:cxn modelId="{E956004B-316F-4E71-A898-3358EC187492}" type="presParOf" srcId="{C1CA591D-6B93-422E-BF2A-D2C12289DEFB}" destId="{44F10CEF-71E5-47CC-83BC-F9AD030ECB01}" srcOrd="11" destOrd="0" presId="urn:microsoft.com/office/officeart/2008/layout/VerticalCurvedList"/>
    <dgm:cxn modelId="{7B5A4AF0-5AFD-4993-8901-81DBF5147E20}" type="presParOf" srcId="{C1CA591D-6B93-422E-BF2A-D2C12289DEFB}" destId="{CAF0C783-EBD3-4421-B961-90F3316D1739}" srcOrd="12" destOrd="0" presId="urn:microsoft.com/office/officeart/2008/layout/VerticalCurvedList"/>
    <dgm:cxn modelId="{D7E1CBAB-6CFC-4430-8D35-5FFE0303A9B0}" type="presParOf" srcId="{CAF0C783-EBD3-4421-B961-90F3316D1739}" destId="{E142E987-BE54-4C04-BF11-BD4FD1D9E59E}" srcOrd="0" destOrd="0" presId="urn:microsoft.com/office/officeart/2008/layout/VerticalCurvedList"/>
    <dgm:cxn modelId="{FF2133AB-959A-43C3-A35E-7EAF674AA422}" type="presParOf" srcId="{C1CA591D-6B93-422E-BF2A-D2C12289DEFB}" destId="{5337B69F-3273-4385-A338-EC859331E97A}" srcOrd="13" destOrd="0" presId="urn:microsoft.com/office/officeart/2008/layout/VerticalCurvedList"/>
    <dgm:cxn modelId="{D7B0D99A-F1D8-4F48-BECA-A883C6F36D93}" type="presParOf" srcId="{C1CA591D-6B93-422E-BF2A-D2C12289DEFB}" destId="{5AD7BC1A-15AC-4049-A42C-92C7FDBB4A83}" srcOrd="14" destOrd="0" presId="urn:microsoft.com/office/officeart/2008/layout/VerticalCurvedList"/>
    <dgm:cxn modelId="{92EE3723-4C86-4995-880C-9E9924D5C8C2}" type="presParOf" srcId="{5AD7BC1A-15AC-4049-A42C-92C7FDBB4A83}" destId="{E15ADD10-40E4-4728-A3F6-ADE0F3944A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A9641DD-F302-4320-AABF-D677598225C6}" type="doc">
      <dgm:prSet loTypeId="urn:microsoft.com/office/officeart/2005/8/layout/hierarchy4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54EF47BF-45A2-408F-B8F7-5CC1C7020E62}">
      <dgm:prSet phldrT="[Texto]"/>
      <dgm:spPr/>
      <dgm:t>
        <a:bodyPr/>
        <a:lstStyle/>
        <a:p>
          <a:r>
            <a:rPr lang="es-MX" dirty="0"/>
            <a:t>Fortalecimiento de capacidades del talento humano: Implementar programas de capacitación continua para el personal técnico y administrativo, con el objetivo de mejorar sus competencias y asegurar un desempeño eficiente y alineado a los estándares institucionales y técnicos vigentes.</a:t>
          </a:r>
        </a:p>
      </dgm:t>
    </dgm:pt>
    <dgm:pt modelId="{4F128B96-FAA1-4FA5-8685-A58218D06CC0}" type="parTrans" cxnId="{6E5C5A3D-E676-495D-A21E-6C38FBF3AAFA}">
      <dgm:prSet/>
      <dgm:spPr/>
      <dgm:t>
        <a:bodyPr/>
        <a:lstStyle/>
        <a:p>
          <a:endParaRPr lang="es-MX"/>
        </a:p>
      </dgm:t>
    </dgm:pt>
    <dgm:pt modelId="{403BA2F1-6A8C-444D-9CFD-EAF3AF93827F}" type="sibTrans" cxnId="{6E5C5A3D-E676-495D-A21E-6C38FBF3AAFA}">
      <dgm:prSet/>
      <dgm:spPr/>
      <dgm:t>
        <a:bodyPr/>
        <a:lstStyle/>
        <a:p>
          <a:endParaRPr lang="es-MX"/>
        </a:p>
      </dgm:t>
    </dgm:pt>
    <dgm:pt modelId="{143B3E46-417B-4A07-AA1B-BDD5D557E34E}">
      <dgm:prSet phldrT="[Texto]"/>
      <dgm:spPr/>
      <dgm:t>
        <a:bodyPr/>
        <a:lstStyle/>
        <a:p>
          <a:r>
            <a:rPr lang="es-MX" dirty="0"/>
            <a:t>Establecimiento de alianzas estratégicas: Gestionar y formalizar convenios y/o acuerdos de cooperación con instituciones de educación superior, centros de investigación y organismos nacionales e internacionales, con el propósito de impulsar el desarrollo de investigaciones científicas y tecnológicas en la Zona.</a:t>
          </a:r>
        </a:p>
      </dgm:t>
    </dgm:pt>
    <dgm:pt modelId="{50D2024F-DB0C-44C9-92C5-10918D72E3FF}" type="parTrans" cxnId="{C158CE3B-C775-4F38-8B01-3EA5A1E21790}">
      <dgm:prSet/>
      <dgm:spPr/>
      <dgm:t>
        <a:bodyPr/>
        <a:lstStyle/>
        <a:p>
          <a:endParaRPr lang="es-MX"/>
        </a:p>
      </dgm:t>
    </dgm:pt>
    <dgm:pt modelId="{48DABCE4-F67F-4C85-90A6-E07CA2715C8A}" type="sibTrans" cxnId="{C158CE3B-C775-4F38-8B01-3EA5A1E21790}">
      <dgm:prSet/>
      <dgm:spPr/>
      <dgm:t>
        <a:bodyPr/>
        <a:lstStyle/>
        <a:p>
          <a:endParaRPr lang="es-MX"/>
        </a:p>
      </dgm:t>
    </dgm:pt>
    <dgm:pt modelId="{348F3D52-2E93-4031-9FE8-B4A3AA33CD28}">
      <dgm:prSet phldrT="[Texto]"/>
      <dgm:spPr/>
      <dgm:t>
        <a:bodyPr/>
        <a:lstStyle/>
        <a:p>
          <a:r>
            <a:rPr lang="es-MX" dirty="0"/>
            <a:t>Fomento a la producción científica e innovación: Promover la generación y difusión de publicaciones científicas, así como la protección de la propiedad intelectual derivada de los resultados de investigación desarrollados por técnicos e investigadores de la Coordinación.</a:t>
          </a:r>
        </a:p>
      </dgm:t>
    </dgm:pt>
    <dgm:pt modelId="{FA922EB9-CDCD-4E66-8193-CCEF132A2D86}" type="parTrans" cxnId="{85793EA1-5348-4B34-A220-6D79E6CCF7AB}">
      <dgm:prSet/>
      <dgm:spPr/>
      <dgm:t>
        <a:bodyPr/>
        <a:lstStyle/>
        <a:p>
          <a:endParaRPr lang="es-MX"/>
        </a:p>
      </dgm:t>
    </dgm:pt>
    <dgm:pt modelId="{9EE5FA35-9BC3-41F9-8CF9-33884285BC29}" type="sibTrans" cxnId="{85793EA1-5348-4B34-A220-6D79E6CCF7AB}">
      <dgm:prSet/>
      <dgm:spPr/>
      <dgm:t>
        <a:bodyPr/>
        <a:lstStyle/>
        <a:p>
          <a:endParaRPr lang="es-MX"/>
        </a:p>
      </dgm:t>
    </dgm:pt>
    <dgm:pt modelId="{211B66AF-D3D2-463E-9490-0129C1A97B05}">
      <dgm:prSet/>
      <dgm:spPr/>
      <dgm:t>
        <a:bodyPr/>
        <a:lstStyle/>
        <a:p>
          <a:r>
            <a:rPr lang="es-MX" dirty="0"/>
            <a:t>Cumplimiento de indicadores de gestión: Garantizar el logro de los indicadores institucionales establecidos, asegurando un 100% de aceptación de muestras y cumplimiento en los tiempos estipulados para la entrega de resultados. </a:t>
          </a:r>
        </a:p>
      </dgm:t>
    </dgm:pt>
    <dgm:pt modelId="{25DE2F65-CDD2-4506-A1C3-80FCB4355F2B}" type="parTrans" cxnId="{DDA7E6D6-CAEC-437C-9D87-70A6CABBA310}">
      <dgm:prSet/>
      <dgm:spPr/>
      <dgm:t>
        <a:bodyPr/>
        <a:lstStyle/>
        <a:p>
          <a:endParaRPr lang="es-MX"/>
        </a:p>
      </dgm:t>
    </dgm:pt>
    <dgm:pt modelId="{06067367-3F82-44D0-B6FE-0493DF71F041}" type="sibTrans" cxnId="{DDA7E6D6-CAEC-437C-9D87-70A6CABBA310}">
      <dgm:prSet/>
      <dgm:spPr/>
      <dgm:t>
        <a:bodyPr/>
        <a:lstStyle/>
        <a:p>
          <a:endParaRPr lang="es-MX"/>
        </a:p>
      </dgm:t>
    </dgm:pt>
    <dgm:pt modelId="{AB408B8E-9A4D-446B-B588-22F21648F79F}">
      <dgm:prSet/>
      <dgm:spPr/>
      <dgm:t>
        <a:bodyPr/>
        <a:lstStyle/>
        <a:p>
          <a:r>
            <a:rPr lang="es-MX" dirty="0"/>
            <a:t>Aseguramiento de la calidad en los servicios: Mantener la eficacia y eficiencia en la prestación de servicios por parte de los Centros y Plataformas, fortaleciendo el enfoque en la mejora continua y la satisfacción del usuario.</a:t>
          </a:r>
        </a:p>
      </dgm:t>
    </dgm:pt>
    <dgm:pt modelId="{1095FA8D-F1FD-42A8-82C6-0391287C4D8C}" type="parTrans" cxnId="{E9BA1AFF-859A-4A11-96FA-2795CC26EDEB}">
      <dgm:prSet/>
      <dgm:spPr/>
      <dgm:t>
        <a:bodyPr/>
        <a:lstStyle/>
        <a:p>
          <a:endParaRPr lang="es-MX"/>
        </a:p>
      </dgm:t>
    </dgm:pt>
    <dgm:pt modelId="{74A755A8-08C3-4181-9682-0A1B0BBC044E}" type="sibTrans" cxnId="{E9BA1AFF-859A-4A11-96FA-2795CC26EDEB}">
      <dgm:prSet/>
      <dgm:spPr/>
      <dgm:t>
        <a:bodyPr/>
        <a:lstStyle/>
        <a:p>
          <a:endParaRPr lang="es-MX"/>
        </a:p>
      </dgm:t>
    </dgm:pt>
    <dgm:pt modelId="{D1905F98-DC6F-44DA-BA7C-8AB9D39B5494}" type="pres">
      <dgm:prSet presAssocID="{DA9641DD-F302-4320-AABF-D677598225C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DF66ED-96E4-48A1-945E-550BB83ACF51}" type="pres">
      <dgm:prSet presAssocID="{54EF47BF-45A2-408F-B8F7-5CC1C7020E62}" presName="vertOne" presStyleCnt="0"/>
      <dgm:spPr/>
    </dgm:pt>
    <dgm:pt modelId="{E57A81DD-6547-4038-82B6-9EA94DA652EB}" type="pres">
      <dgm:prSet presAssocID="{54EF47BF-45A2-408F-B8F7-5CC1C7020E62}" presName="txOne" presStyleLbl="node0" presStyleIdx="0" presStyleCnt="5">
        <dgm:presLayoutVars>
          <dgm:chPref val="3"/>
        </dgm:presLayoutVars>
      </dgm:prSet>
      <dgm:spPr/>
    </dgm:pt>
    <dgm:pt modelId="{3251F1EA-F3E1-4881-83CC-35E82F45AFA7}" type="pres">
      <dgm:prSet presAssocID="{54EF47BF-45A2-408F-B8F7-5CC1C7020E62}" presName="horzOne" presStyleCnt="0"/>
      <dgm:spPr/>
    </dgm:pt>
    <dgm:pt modelId="{F8346EC2-DDF6-42D0-B42C-F105D0B5E436}" type="pres">
      <dgm:prSet presAssocID="{403BA2F1-6A8C-444D-9CFD-EAF3AF93827F}" presName="sibSpaceOne" presStyleCnt="0"/>
      <dgm:spPr/>
    </dgm:pt>
    <dgm:pt modelId="{C6E4C20C-D012-4E87-92C0-53D42512ED06}" type="pres">
      <dgm:prSet presAssocID="{143B3E46-417B-4A07-AA1B-BDD5D557E34E}" presName="vertOne" presStyleCnt="0"/>
      <dgm:spPr/>
    </dgm:pt>
    <dgm:pt modelId="{26682FD6-0AC9-4230-995E-20495D45F7A6}" type="pres">
      <dgm:prSet presAssocID="{143B3E46-417B-4A07-AA1B-BDD5D557E34E}" presName="txOne" presStyleLbl="node0" presStyleIdx="1" presStyleCnt="5">
        <dgm:presLayoutVars>
          <dgm:chPref val="3"/>
        </dgm:presLayoutVars>
      </dgm:prSet>
      <dgm:spPr/>
    </dgm:pt>
    <dgm:pt modelId="{9001EA28-645B-4E8D-ABC1-105DA488AF2E}" type="pres">
      <dgm:prSet presAssocID="{143B3E46-417B-4A07-AA1B-BDD5D557E34E}" presName="horzOne" presStyleCnt="0"/>
      <dgm:spPr/>
    </dgm:pt>
    <dgm:pt modelId="{AE37C569-E19D-48A7-B8E2-E588FE47281F}" type="pres">
      <dgm:prSet presAssocID="{48DABCE4-F67F-4C85-90A6-E07CA2715C8A}" presName="sibSpaceOne" presStyleCnt="0"/>
      <dgm:spPr/>
    </dgm:pt>
    <dgm:pt modelId="{FFA5D21E-073E-4818-ACBC-C3CFF9A8A1EF}" type="pres">
      <dgm:prSet presAssocID="{348F3D52-2E93-4031-9FE8-B4A3AA33CD28}" presName="vertOne" presStyleCnt="0"/>
      <dgm:spPr/>
    </dgm:pt>
    <dgm:pt modelId="{1F43B930-3885-4CB8-808E-BE3F619E41F7}" type="pres">
      <dgm:prSet presAssocID="{348F3D52-2E93-4031-9FE8-B4A3AA33CD28}" presName="txOne" presStyleLbl="node0" presStyleIdx="2" presStyleCnt="5">
        <dgm:presLayoutVars>
          <dgm:chPref val="3"/>
        </dgm:presLayoutVars>
      </dgm:prSet>
      <dgm:spPr/>
    </dgm:pt>
    <dgm:pt modelId="{DDA3BDAD-4E6F-49DB-8D20-599A4E538FCD}" type="pres">
      <dgm:prSet presAssocID="{348F3D52-2E93-4031-9FE8-B4A3AA33CD28}" presName="horzOne" presStyleCnt="0"/>
      <dgm:spPr/>
    </dgm:pt>
    <dgm:pt modelId="{77A98C92-2D83-4AD0-A002-16C4A00B32A8}" type="pres">
      <dgm:prSet presAssocID="{9EE5FA35-9BC3-41F9-8CF9-33884285BC29}" presName="sibSpaceOne" presStyleCnt="0"/>
      <dgm:spPr/>
    </dgm:pt>
    <dgm:pt modelId="{45633A40-D5B0-42B1-8402-FB040FA8A5E4}" type="pres">
      <dgm:prSet presAssocID="{211B66AF-D3D2-463E-9490-0129C1A97B05}" presName="vertOne" presStyleCnt="0"/>
      <dgm:spPr/>
    </dgm:pt>
    <dgm:pt modelId="{4A4D33CC-32AA-4708-A19F-396F3A514C99}" type="pres">
      <dgm:prSet presAssocID="{211B66AF-D3D2-463E-9490-0129C1A97B05}" presName="txOne" presStyleLbl="node0" presStyleIdx="3" presStyleCnt="5">
        <dgm:presLayoutVars>
          <dgm:chPref val="3"/>
        </dgm:presLayoutVars>
      </dgm:prSet>
      <dgm:spPr/>
    </dgm:pt>
    <dgm:pt modelId="{C96E9D2F-4B80-4315-B10F-72EC1B339971}" type="pres">
      <dgm:prSet presAssocID="{211B66AF-D3D2-463E-9490-0129C1A97B05}" presName="horzOne" presStyleCnt="0"/>
      <dgm:spPr/>
    </dgm:pt>
    <dgm:pt modelId="{C6DA1BA1-329A-4A3F-9FD3-9627532C2481}" type="pres">
      <dgm:prSet presAssocID="{06067367-3F82-44D0-B6FE-0493DF71F041}" presName="sibSpaceOne" presStyleCnt="0"/>
      <dgm:spPr/>
    </dgm:pt>
    <dgm:pt modelId="{6942ED04-34FF-4B32-82EA-6A3FD004FE1A}" type="pres">
      <dgm:prSet presAssocID="{AB408B8E-9A4D-446B-B588-22F21648F79F}" presName="vertOne" presStyleCnt="0"/>
      <dgm:spPr/>
    </dgm:pt>
    <dgm:pt modelId="{BDF3BCE5-DA29-4B0B-A7E3-1EAFDDBF0322}" type="pres">
      <dgm:prSet presAssocID="{AB408B8E-9A4D-446B-B588-22F21648F79F}" presName="txOne" presStyleLbl="node0" presStyleIdx="4" presStyleCnt="5" custLinFactNeighborY="203">
        <dgm:presLayoutVars>
          <dgm:chPref val="3"/>
        </dgm:presLayoutVars>
      </dgm:prSet>
      <dgm:spPr/>
    </dgm:pt>
    <dgm:pt modelId="{E51B66BA-7D57-4377-B902-12DF3406FC48}" type="pres">
      <dgm:prSet presAssocID="{AB408B8E-9A4D-446B-B588-22F21648F79F}" presName="horzOne" presStyleCnt="0"/>
      <dgm:spPr/>
    </dgm:pt>
  </dgm:ptLst>
  <dgm:cxnLst>
    <dgm:cxn modelId="{C50CAA04-42CE-417F-BCDB-E7BEE6F8FE9D}" type="presOf" srcId="{143B3E46-417B-4A07-AA1B-BDD5D557E34E}" destId="{26682FD6-0AC9-4230-995E-20495D45F7A6}" srcOrd="0" destOrd="0" presId="urn:microsoft.com/office/officeart/2005/8/layout/hierarchy4"/>
    <dgm:cxn modelId="{FC82B314-8E36-40E3-A714-04E2A17A73C5}" type="presOf" srcId="{348F3D52-2E93-4031-9FE8-B4A3AA33CD28}" destId="{1F43B930-3885-4CB8-808E-BE3F619E41F7}" srcOrd="0" destOrd="0" presId="urn:microsoft.com/office/officeart/2005/8/layout/hierarchy4"/>
    <dgm:cxn modelId="{C158CE3B-C775-4F38-8B01-3EA5A1E21790}" srcId="{DA9641DD-F302-4320-AABF-D677598225C6}" destId="{143B3E46-417B-4A07-AA1B-BDD5D557E34E}" srcOrd="1" destOrd="0" parTransId="{50D2024F-DB0C-44C9-92C5-10918D72E3FF}" sibTransId="{48DABCE4-F67F-4C85-90A6-E07CA2715C8A}"/>
    <dgm:cxn modelId="{6E5C5A3D-E676-495D-A21E-6C38FBF3AAFA}" srcId="{DA9641DD-F302-4320-AABF-D677598225C6}" destId="{54EF47BF-45A2-408F-B8F7-5CC1C7020E62}" srcOrd="0" destOrd="0" parTransId="{4F128B96-FAA1-4FA5-8685-A58218D06CC0}" sibTransId="{403BA2F1-6A8C-444D-9CFD-EAF3AF93827F}"/>
    <dgm:cxn modelId="{A0851C87-5FF9-4633-96BE-AAB5C97EE70A}" type="presOf" srcId="{54EF47BF-45A2-408F-B8F7-5CC1C7020E62}" destId="{E57A81DD-6547-4038-82B6-9EA94DA652EB}" srcOrd="0" destOrd="0" presId="urn:microsoft.com/office/officeart/2005/8/layout/hierarchy4"/>
    <dgm:cxn modelId="{85793EA1-5348-4B34-A220-6D79E6CCF7AB}" srcId="{DA9641DD-F302-4320-AABF-D677598225C6}" destId="{348F3D52-2E93-4031-9FE8-B4A3AA33CD28}" srcOrd="2" destOrd="0" parTransId="{FA922EB9-CDCD-4E66-8193-CCEF132A2D86}" sibTransId="{9EE5FA35-9BC3-41F9-8CF9-33884285BC29}"/>
    <dgm:cxn modelId="{68E870CE-01A5-4B80-879A-F735D65BEA07}" type="presOf" srcId="{211B66AF-D3D2-463E-9490-0129C1A97B05}" destId="{4A4D33CC-32AA-4708-A19F-396F3A514C99}" srcOrd="0" destOrd="0" presId="urn:microsoft.com/office/officeart/2005/8/layout/hierarchy4"/>
    <dgm:cxn modelId="{DDA7E6D6-CAEC-437C-9D87-70A6CABBA310}" srcId="{DA9641DD-F302-4320-AABF-D677598225C6}" destId="{211B66AF-D3D2-463E-9490-0129C1A97B05}" srcOrd="3" destOrd="0" parTransId="{25DE2F65-CDD2-4506-A1C3-80FCB4355F2B}" sibTransId="{06067367-3F82-44D0-B6FE-0493DF71F041}"/>
    <dgm:cxn modelId="{748F18F6-0822-49EC-8293-3328CACCB7F5}" type="presOf" srcId="{AB408B8E-9A4D-446B-B588-22F21648F79F}" destId="{BDF3BCE5-DA29-4B0B-A7E3-1EAFDDBF0322}" srcOrd="0" destOrd="0" presId="urn:microsoft.com/office/officeart/2005/8/layout/hierarchy4"/>
    <dgm:cxn modelId="{449D8FF7-7E62-4690-9A13-347CA822B40C}" type="presOf" srcId="{DA9641DD-F302-4320-AABF-D677598225C6}" destId="{D1905F98-DC6F-44DA-BA7C-8AB9D39B5494}" srcOrd="0" destOrd="0" presId="urn:microsoft.com/office/officeart/2005/8/layout/hierarchy4"/>
    <dgm:cxn modelId="{E9BA1AFF-859A-4A11-96FA-2795CC26EDEB}" srcId="{DA9641DD-F302-4320-AABF-D677598225C6}" destId="{AB408B8E-9A4D-446B-B588-22F21648F79F}" srcOrd="4" destOrd="0" parTransId="{1095FA8D-F1FD-42A8-82C6-0391287C4D8C}" sibTransId="{74A755A8-08C3-4181-9682-0A1B0BBC044E}"/>
    <dgm:cxn modelId="{8BCA0E37-8293-48BB-B813-3EFCC5A2A658}" type="presParOf" srcId="{D1905F98-DC6F-44DA-BA7C-8AB9D39B5494}" destId="{5FDF66ED-96E4-48A1-945E-550BB83ACF51}" srcOrd="0" destOrd="0" presId="urn:microsoft.com/office/officeart/2005/8/layout/hierarchy4"/>
    <dgm:cxn modelId="{1C3AD881-9C3F-4DB8-910D-E9F9EC1523CA}" type="presParOf" srcId="{5FDF66ED-96E4-48A1-945E-550BB83ACF51}" destId="{E57A81DD-6547-4038-82B6-9EA94DA652EB}" srcOrd="0" destOrd="0" presId="urn:microsoft.com/office/officeart/2005/8/layout/hierarchy4"/>
    <dgm:cxn modelId="{B917043B-29B1-4C4D-B7AC-5EACE80A384C}" type="presParOf" srcId="{5FDF66ED-96E4-48A1-945E-550BB83ACF51}" destId="{3251F1EA-F3E1-4881-83CC-35E82F45AFA7}" srcOrd="1" destOrd="0" presId="urn:microsoft.com/office/officeart/2005/8/layout/hierarchy4"/>
    <dgm:cxn modelId="{93DF201C-E35B-4D23-9473-9835CCD15BE6}" type="presParOf" srcId="{D1905F98-DC6F-44DA-BA7C-8AB9D39B5494}" destId="{F8346EC2-DDF6-42D0-B42C-F105D0B5E436}" srcOrd="1" destOrd="0" presId="urn:microsoft.com/office/officeart/2005/8/layout/hierarchy4"/>
    <dgm:cxn modelId="{F6B36F00-9CAF-42BD-81CB-74FDBEBC7EE6}" type="presParOf" srcId="{D1905F98-DC6F-44DA-BA7C-8AB9D39B5494}" destId="{C6E4C20C-D012-4E87-92C0-53D42512ED06}" srcOrd="2" destOrd="0" presId="urn:microsoft.com/office/officeart/2005/8/layout/hierarchy4"/>
    <dgm:cxn modelId="{165E1E15-3A78-4BC1-B6A9-74AA6C19B21E}" type="presParOf" srcId="{C6E4C20C-D012-4E87-92C0-53D42512ED06}" destId="{26682FD6-0AC9-4230-995E-20495D45F7A6}" srcOrd="0" destOrd="0" presId="urn:microsoft.com/office/officeart/2005/8/layout/hierarchy4"/>
    <dgm:cxn modelId="{121E34E1-1AC1-47BF-8CAD-D74C6CF522A6}" type="presParOf" srcId="{C6E4C20C-D012-4E87-92C0-53D42512ED06}" destId="{9001EA28-645B-4E8D-ABC1-105DA488AF2E}" srcOrd="1" destOrd="0" presId="urn:microsoft.com/office/officeart/2005/8/layout/hierarchy4"/>
    <dgm:cxn modelId="{D347979C-FC9C-412E-BF19-A2FA7E2EF5ED}" type="presParOf" srcId="{D1905F98-DC6F-44DA-BA7C-8AB9D39B5494}" destId="{AE37C569-E19D-48A7-B8E2-E588FE47281F}" srcOrd="3" destOrd="0" presId="urn:microsoft.com/office/officeart/2005/8/layout/hierarchy4"/>
    <dgm:cxn modelId="{02ADDEE1-8139-4319-99F3-90E97F9B0BD4}" type="presParOf" srcId="{D1905F98-DC6F-44DA-BA7C-8AB9D39B5494}" destId="{FFA5D21E-073E-4818-ACBC-C3CFF9A8A1EF}" srcOrd="4" destOrd="0" presId="urn:microsoft.com/office/officeart/2005/8/layout/hierarchy4"/>
    <dgm:cxn modelId="{2F747792-A548-4A22-8EC4-9164DF6FC8DE}" type="presParOf" srcId="{FFA5D21E-073E-4818-ACBC-C3CFF9A8A1EF}" destId="{1F43B930-3885-4CB8-808E-BE3F619E41F7}" srcOrd="0" destOrd="0" presId="urn:microsoft.com/office/officeart/2005/8/layout/hierarchy4"/>
    <dgm:cxn modelId="{1F8C5AB7-9D44-403D-9377-A75950CE5FC8}" type="presParOf" srcId="{FFA5D21E-073E-4818-ACBC-C3CFF9A8A1EF}" destId="{DDA3BDAD-4E6F-49DB-8D20-599A4E538FCD}" srcOrd="1" destOrd="0" presId="urn:microsoft.com/office/officeart/2005/8/layout/hierarchy4"/>
    <dgm:cxn modelId="{43350EE2-E35B-4C29-B220-9FD3F1CB71AC}" type="presParOf" srcId="{D1905F98-DC6F-44DA-BA7C-8AB9D39B5494}" destId="{77A98C92-2D83-4AD0-A002-16C4A00B32A8}" srcOrd="5" destOrd="0" presId="urn:microsoft.com/office/officeart/2005/8/layout/hierarchy4"/>
    <dgm:cxn modelId="{8D6AE20A-8A0F-4814-A8F9-9CC9EB141BB9}" type="presParOf" srcId="{D1905F98-DC6F-44DA-BA7C-8AB9D39B5494}" destId="{45633A40-D5B0-42B1-8402-FB040FA8A5E4}" srcOrd="6" destOrd="0" presId="urn:microsoft.com/office/officeart/2005/8/layout/hierarchy4"/>
    <dgm:cxn modelId="{7980B663-1769-454C-9830-C1B5B0D78DEE}" type="presParOf" srcId="{45633A40-D5B0-42B1-8402-FB040FA8A5E4}" destId="{4A4D33CC-32AA-4708-A19F-396F3A514C99}" srcOrd="0" destOrd="0" presId="urn:microsoft.com/office/officeart/2005/8/layout/hierarchy4"/>
    <dgm:cxn modelId="{AFFDB0C3-43AE-4D2F-B7EE-2CFC6A6DF631}" type="presParOf" srcId="{45633A40-D5B0-42B1-8402-FB040FA8A5E4}" destId="{C96E9D2F-4B80-4315-B10F-72EC1B339971}" srcOrd="1" destOrd="0" presId="urn:microsoft.com/office/officeart/2005/8/layout/hierarchy4"/>
    <dgm:cxn modelId="{51F5ACF4-A8BB-4956-A1DE-94DDD245F2C1}" type="presParOf" srcId="{D1905F98-DC6F-44DA-BA7C-8AB9D39B5494}" destId="{C6DA1BA1-329A-4A3F-9FD3-9627532C2481}" srcOrd="7" destOrd="0" presId="urn:microsoft.com/office/officeart/2005/8/layout/hierarchy4"/>
    <dgm:cxn modelId="{1CF044C3-4FDB-41B9-B96C-8CCA5D125C45}" type="presParOf" srcId="{D1905F98-DC6F-44DA-BA7C-8AB9D39B5494}" destId="{6942ED04-34FF-4B32-82EA-6A3FD004FE1A}" srcOrd="8" destOrd="0" presId="urn:microsoft.com/office/officeart/2005/8/layout/hierarchy4"/>
    <dgm:cxn modelId="{8D5B16A3-38EF-4CF7-91F8-60788BE451A9}" type="presParOf" srcId="{6942ED04-34FF-4B32-82EA-6A3FD004FE1A}" destId="{BDF3BCE5-DA29-4B0B-A7E3-1EAFDDBF0322}" srcOrd="0" destOrd="0" presId="urn:microsoft.com/office/officeart/2005/8/layout/hierarchy4"/>
    <dgm:cxn modelId="{5505B8CE-9334-47B8-A80D-27111BF06CB6}" type="presParOf" srcId="{6942ED04-34FF-4B32-82EA-6A3FD004FE1A}" destId="{E51B66BA-7D57-4377-B902-12DF3406FC4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A9641DD-F302-4320-AABF-D677598225C6}" type="doc">
      <dgm:prSet loTypeId="urn:microsoft.com/office/officeart/2005/8/layout/hierarchy4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54EF47BF-45A2-408F-B8F7-5CC1C7020E62}">
      <dgm:prSet phldrT="[Texto]"/>
      <dgm:spPr/>
      <dgm:t>
        <a:bodyPr/>
        <a:lstStyle/>
        <a:p>
          <a:r>
            <a:rPr lang="es-MX" dirty="0"/>
            <a:t>Optimización de procesos técnicos y operativos: Reforzar las capacidades de las áreas técnicas mediante la mejora de procedimientos, y asignación eficiente de recursos, con el fin de elevar el desempeño institucional.</a:t>
          </a:r>
        </a:p>
      </dgm:t>
    </dgm:pt>
    <dgm:pt modelId="{4F128B96-FAA1-4FA5-8685-A58218D06CC0}" type="parTrans" cxnId="{6E5C5A3D-E676-495D-A21E-6C38FBF3AAFA}">
      <dgm:prSet/>
      <dgm:spPr/>
      <dgm:t>
        <a:bodyPr/>
        <a:lstStyle/>
        <a:p>
          <a:endParaRPr lang="es-MX"/>
        </a:p>
      </dgm:t>
    </dgm:pt>
    <dgm:pt modelId="{403BA2F1-6A8C-444D-9CFD-EAF3AF93827F}" type="sibTrans" cxnId="{6E5C5A3D-E676-495D-A21E-6C38FBF3AAFA}">
      <dgm:prSet/>
      <dgm:spPr/>
      <dgm:t>
        <a:bodyPr/>
        <a:lstStyle/>
        <a:p>
          <a:endParaRPr lang="es-MX"/>
        </a:p>
      </dgm:t>
    </dgm:pt>
    <dgm:pt modelId="{143B3E46-417B-4A07-AA1B-BDD5D557E34E}">
      <dgm:prSet phldrT="[Texto]"/>
      <dgm:spPr/>
      <dgm:t>
        <a:bodyPr/>
        <a:lstStyle/>
        <a:p>
          <a:r>
            <a:rPr lang="es-MX" dirty="0"/>
            <a:t>Modernización de la infraestructura tecnológica: Adquirir nuevos equipos que permitan sostener y ampliar la capacidad operativa, de acuerdo con los requerimientos técnicos e institucionales, y garantizar una respuesta oportuna a la demanda de servicios.</a:t>
          </a:r>
        </a:p>
      </dgm:t>
    </dgm:pt>
    <dgm:pt modelId="{50D2024F-DB0C-44C9-92C5-10918D72E3FF}" type="parTrans" cxnId="{C158CE3B-C775-4F38-8B01-3EA5A1E21790}">
      <dgm:prSet/>
      <dgm:spPr/>
      <dgm:t>
        <a:bodyPr/>
        <a:lstStyle/>
        <a:p>
          <a:endParaRPr lang="es-MX"/>
        </a:p>
      </dgm:t>
    </dgm:pt>
    <dgm:pt modelId="{48DABCE4-F67F-4C85-90A6-E07CA2715C8A}" type="sibTrans" cxnId="{C158CE3B-C775-4F38-8B01-3EA5A1E21790}">
      <dgm:prSet/>
      <dgm:spPr/>
      <dgm:t>
        <a:bodyPr/>
        <a:lstStyle/>
        <a:p>
          <a:endParaRPr lang="es-MX"/>
        </a:p>
      </dgm:t>
    </dgm:pt>
    <dgm:pt modelId="{348F3D52-2E93-4031-9FE8-B4A3AA33CD28}">
      <dgm:prSet phldrT="[Texto]"/>
      <dgm:spPr/>
      <dgm:t>
        <a:bodyPr/>
        <a:lstStyle/>
        <a:p>
          <a:r>
            <a:rPr lang="es-MX" dirty="0"/>
            <a:t>Desconcentración de técnicas: Impulsar la descentralización de técnicas y capacidades analíticas hacia los distintos Centros de Referencia, para asegurar mayor cobertura territorial y eficiencia en la gestión de servicios.</a:t>
          </a:r>
        </a:p>
      </dgm:t>
    </dgm:pt>
    <dgm:pt modelId="{FA922EB9-CDCD-4E66-8193-CCEF132A2D86}" type="parTrans" cxnId="{85793EA1-5348-4B34-A220-6D79E6CCF7AB}">
      <dgm:prSet/>
      <dgm:spPr/>
      <dgm:t>
        <a:bodyPr/>
        <a:lstStyle/>
        <a:p>
          <a:endParaRPr lang="es-MX"/>
        </a:p>
      </dgm:t>
    </dgm:pt>
    <dgm:pt modelId="{9EE5FA35-9BC3-41F9-8CF9-33884285BC29}" type="sibTrans" cxnId="{85793EA1-5348-4B34-A220-6D79E6CCF7AB}">
      <dgm:prSet/>
      <dgm:spPr/>
      <dgm:t>
        <a:bodyPr/>
        <a:lstStyle/>
        <a:p>
          <a:endParaRPr lang="es-MX"/>
        </a:p>
      </dgm:t>
    </dgm:pt>
    <dgm:pt modelId="{211B66AF-D3D2-463E-9490-0129C1A97B05}">
      <dgm:prSet/>
      <dgm:spPr/>
      <dgm:t>
        <a:bodyPr/>
        <a:lstStyle/>
        <a:p>
          <a:r>
            <a:rPr lang="es-MX" dirty="0"/>
            <a:t>Repotenciación de la red eléctrica institucional: Gestionar la adquisición e instalación de un generador eléctrico que garantice la continuidad operativa ante cortes de energía y fortalezca la infraestructura crítica de soporte. </a:t>
          </a:r>
        </a:p>
      </dgm:t>
    </dgm:pt>
    <dgm:pt modelId="{25DE2F65-CDD2-4506-A1C3-80FCB4355F2B}" type="parTrans" cxnId="{DDA7E6D6-CAEC-437C-9D87-70A6CABBA310}">
      <dgm:prSet/>
      <dgm:spPr/>
      <dgm:t>
        <a:bodyPr/>
        <a:lstStyle/>
        <a:p>
          <a:endParaRPr lang="es-MX"/>
        </a:p>
      </dgm:t>
    </dgm:pt>
    <dgm:pt modelId="{06067367-3F82-44D0-B6FE-0493DF71F041}" type="sibTrans" cxnId="{DDA7E6D6-CAEC-437C-9D87-70A6CABBA310}">
      <dgm:prSet/>
      <dgm:spPr/>
      <dgm:t>
        <a:bodyPr/>
        <a:lstStyle/>
        <a:p>
          <a:endParaRPr lang="es-MX"/>
        </a:p>
      </dgm:t>
    </dgm:pt>
    <dgm:pt modelId="{AB408B8E-9A4D-446B-B588-22F21648F79F}">
      <dgm:prSet/>
      <dgm:spPr/>
      <dgm:t>
        <a:bodyPr/>
        <a:lstStyle/>
        <a:p>
          <a:r>
            <a:rPr lang="es-MX" dirty="0"/>
            <a:t>Gestión de recursos financieros para sostenibilidad operativa: Buscar y asegurar fuentes de financiamiento adicionales que permitan cubrir las necesidades operativas institucionales no atendidas con el presupuesto regular, garantizando la sostenibilidad de los servicios prestados.</a:t>
          </a:r>
        </a:p>
        <a:p>
          <a:endParaRPr lang="es-MX" dirty="0"/>
        </a:p>
      </dgm:t>
    </dgm:pt>
    <dgm:pt modelId="{1095FA8D-F1FD-42A8-82C6-0391287C4D8C}" type="parTrans" cxnId="{E9BA1AFF-859A-4A11-96FA-2795CC26EDEB}">
      <dgm:prSet/>
      <dgm:spPr/>
      <dgm:t>
        <a:bodyPr/>
        <a:lstStyle/>
        <a:p>
          <a:endParaRPr lang="es-MX"/>
        </a:p>
      </dgm:t>
    </dgm:pt>
    <dgm:pt modelId="{74A755A8-08C3-4181-9682-0A1B0BBC044E}" type="sibTrans" cxnId="{E9BA1AFF-859A-4A11-96FA-2795CC26EDEB}">
      <dgm:prSet/>
      <dgm:spPr/>
      <dgm:t>
        <a:bodyPr/>
        <a:lstStyle/>
        <a:p>
          <a:endParaRPr lang="es-MX"/>
        </a:p>
      </dgm:t>
    </dgm:pt>
    <dgm:pt modelId="{D1905F98-DC6F-44DA-BA7C-8AB9D39B5494}" type="pres">
      <dgm:prSet presAssocID="{DA9641DD-F302-4320-AABF-D677598225C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DF66ED-96E4-48A1-945E-550BB83ACF51}" type="pres">
      <dgm:prSet presAssocID="{54EF47BF-45A2-408F-B8F7-5CC1C7020E62}" presName="vertOne" presStyleCnt="0"/>
      <dgm:spPr/>
    </dgm:pt>
    <dgm:pt modelId="{E57A81DD-6547-4038-82B6-9EA94DA652EB}" type="pres">
      <dgm:prSet presAssocID="{54EF47BF-45A2-408F-B8F7-5CC1C7020E62}" presName="txOne" presStyleLbl="node0" presStyleIdx="0" presStyleCnt="5">
        <dgm:presLayoutVars>
          <dgm:chPref val="3"/>
        </dgm:presLayoutVars>
      </dgm:prSet>
      <dgm:spPr/>
    </dgm:pt>
    <dgm:pt modelId="{3251F1EA-F3E1-4881-83CC-35E82F45AFA7}" type="pres">
      <dgm:prSet presAssocID="{54EF47BF-45A2-408F-B8F7-5CC1C7020E62}" presName="horzOne" presStyleCnt="0"/>
      <dgm:spPr/>
    </dgm:pt>
    <dgm:pt modelId="{F8346EC2-DDF6-42D0-B42C-F105D0B5E436}" type="pres">
      <dgm:prSet presAssocID="{403BA2F1-6A8C-444D-9CFD-EAF3AF93827F}" presName="sibSpaceOne" presStyleCnt="0"/>
      <dgm:spPr/>
    </dgm:pt>
    <dgm:pt modelId="{C6E4C20C-D012-4E87-92C0-53D42512ED06}" type="pres">
      <dgm:prSet presAssocID="{143B3E46-417B-4A07-AA1B-BDD5D557E34E}" presName="vertOne" presStyleCnt="0"/>
      <dgm:spPr/>
    </dgm:pt>
    <dgm:pt modelId="{26682FD6-0AC9-4230-995E-20495D45F7A6}" type="pres">
      <dgm:prSet presAssocID="{143B3E46-417B-4A07-AA1B-BDD5D557E34E}" presName="txOne" presStyleLbl="node0" presStyleIdx="1" presStyleCnt="5">
        <dgm:presLayoutVars>
          <dgm:chPref val="3"/>
        </dgm:presLayoutVars>
      </dgm:prSet>
      <dgm:spPr/>
    </dgm:pt>
    <dgm:pt modelId="{9001EA28-645B-4E8D-ABC1-105DA488AF2E}" type="pres">
      <dgm:prSet presAssocID="{143B3E46-417B-4A07-AA1B-BDD5D557E34E}" presName="horzOne" presStyleCnt="0"/>
      <dgm:spPr/>
    </dgm:pt>
    <dgm:pt modelId="{AE37C569-E19D-48A7-B8E2-E588FE47281F}" type="pres">
      <dgm:prSet presAssocID="{48DABCE4-F67F-4C85-90A6-E07CA2715C8A}" presName="sibSpaceOne" presStyleCnt="0"/>
      <dgm:spPr/>
    </dgm:pt>
    <dgm:pt modelId="{FFA5D21E-073E-4818-ACBC-C3CFF9A8A1EF}" type="pres">
      <dgm:prSet presAssocID="{348F3D52-2E93-4031-9FE8-B4A3AA33CD28}" presName="vertOne" presStyleCnt="0"/>
      <dgm:spPr/>
    </dgm:pt>
    <dgm:pt modelId="{1F43B930-3885-4CB8-808E-BE3F619E41F7}" type="pres">
      <dgm:prSet presAssocID="{348F3D52-2E93-4031-9FE8-B4A3AA33CD28}" presName="txOne" presStyleLbl="node0" presStyleIdx="2" presStyleCnt="5">
        <dgm:presLayoutVars>
          <dgm:chPref val="3"/>
        </dgm:presLayoutVars>
      </dgm:prSet>
      <dgm:spPr/>
    </dgm:pt>
    <dgm:pt modelId="{DDA3BDAD-4E6F-49DB-8D20-599A4E538FCD}" type="pres">
      <dgm:prSet presAssocID="{348F3D52-2E93-4031-9FE8-B4A3AA33CD28}" presName="horzOne" presStyleCnt="0"/>
      <dgm:spPr/>
    </dgm:pt>
    <dgm:pt modelId="{77A98C92-2D83-4AD0-A002-16C4A00B32A8}" type="pres">
      <dgm:prSet presAssocID="{9EE5FA35-9BC3-41F9-8CF9-33884285BC29}" presName="sibSpaceOne" presStyleCnt="0"/>
      <dgm:spPr/>
    </dgm:pt>
    <dgm:pt modelId="{45633A40-D5B0-42B1-8402-FB040FA8A5E4}" type="pres">
      <dgm:prSet presAssocID="{211B66AF-D3D2-463E-9490-0129C1A97B05}" presName="vertOne" presStyleCnt="0"/>
      <dgm:spPr/>
    </dgm:pt>
    <dgm:pt modelId="{4A4D33CC-32AA-4708-A19F-396F3A514C99}" type="pres">
      <dgm:prSet presAssocID="{211B66AF-D3D2-463E-9490-0129C1A97B05}" presName="txOne" presStyleLbl="node0" presStyleIdx="3" presStyleCnt="5">
        <dgm:presLayoutVars>
          <dgm:chPref val="3"/>
        </dgm:presLayoutVars>
      </dgm:prSet>
      <dgm:spPr/>
    </dgm:pt>
    <dgm:pt modelId="{C96E9D2F-4B80-4315-B10F-72EC1B339971}" type="pres">
      <dgm:prSet presAssocID="{211B66AF-D3D2-463E-9490-0129C1A97B05}" presName="horzOne" presStyleCnt="0"/>
      <dgm:spPr/>
    </dgm:pt>
    <dgm:pt modelId="{C6DA1BA1-329A-4A3F-9FD3-9627532C2481}" type="pres">
      <dgm:prSet presAssocID="{06067367-3F82-44D0-B6FE-0493DF71F041}" presName="sibSpaceOne" presStyleCnt="0"/>
      <dgm:spPr/>
    </dgm:pt>
    <dgm:pt modelId="{6942ED04-34FF-4B32-82EA-6A3FD004FE1A}" type="pres">
      <dgm:prSet presAssocID="{AB408B8E-9A4D-446B-B588-22F21648F79F}" presName="vertOne" presStyleCnt="0"/>
      <dgm:spPr/>
    </dgm:pt>
    <dgm:pt modelId="{BDF3BCE5-DA29-4B0B-A7E3-1EAFDDBF0322}" type="pres">
      <dgm:prSet presAssocID="{AB408B8E-9A4D-446B-B588-22F21648F79F}" presName="txOne" presStyleLbl="node0" presStyleIdx="4" presStyleCnt="5">
        <dgm:presLayoutVars>
          <dgm:chPref val="3"/>
        </dgm:presLayoutVars>
      </dgm:prSet>
      <dgm:spPr/>
    </dgm:pt>
    <dgm:pt modelId="{E51B66BA-7D57-4377-B902-12DF3406FC48}" type="pres">
      <dgm:prSet presAssocID="{AB408B8E-9A4D-446B-B588-22F21648F79F}" presName="horzOne" presStyleCnt="0"/>
      <dgm:spPr/>
    </dgm:pt>
  </dgm:ptLst>
  <dgm:cxnLst>
    <dgm:cxn modelId="{C50CAA04-42CE-417F-BCDB-E7BEE6F8FE9D}" type="presOf" srcId="{143B3E46-417B-4A07-AA1B-BDD5D557E34E}" destId="{26682FD6-0AC9-4230-995E-20495D45F7A6}" srcOrd="0" destOrd="0" presId="urn:microsoft.com/office/officeart/2005/8/layout/hierarchy4"/>
    <dgm:cxn modelId="{FC82B314-8E36-40E3-A714-04E2A17A73C5}" type="presOf" srcId="{348F3D52-2E93-4031-9FE8-B4A3AA33CD28}" destId="{1F43B930-3885-4CB8-808E-BE3F619E41F7}" srcOrd="0" destOrd="0" presId="urn:microsoft.com/office/officeart/2005/8/layout/hierarchy4"/>
    <dgm:cxn modelId="{C158CE3B-C775-4F38-8B01-3EA5A1E21790}" srcId="{DA9641DD-F302-4320-AABF-D677598225C6}" destId="{143B3E46-417B-4A07-AA1B-BDD5D557E34E}" srcOrd="1" destOrd="0" parTransId="{50D2024F-DB0C-44C9-92C5-10918D72E3FF}" sibTransId="{48DABCE4-F67F-4C85-90A6-E07CA2715C8A}"/>
    <dgm:cxn modelId="{6E5C5A3D-E676-495D-A21E-6C38FBF3AAFA}" srcId="{DA9641DD-F302-4320-AABF-D677598225C6}" destId="{54EF47BF-45A2-408F-B8F7-5CC1C7020E62}" srcOrd="0" destOrd="0" parTransId="{4F128B96-FAA1-4FA5-8685-A58218D06CC0}" sibTransId="{403BA2F1-6A8C-444D-9CFD-EAF3AF93827F}"/>
    <dgm:cxn modelId="{A0851C87-5FF9-4633-96BE-AAB5C97EE70A}" type="presOf" srcId="{54EF47BF-45A2-408F-B8F7-5CC1C7020E62}" destId="{E57A81DD-6547-4038-82B6-9EA94DA652EB}" srcOrd="0" destOrd="0" presId="urn:microsoft.com/office/officeart/2005/8/layout/hierarchy4"/>
    <dgm:cxn modelId="{85793EA1-5348-4B34-A220-6D79E6CCF7AB}" srcId="{DA9641DD-F302-4320-AABF-D677598225C6}" destId="{348F3D52-2E93-4031-9FE8-B4A3AA33CD28}" srcOrd="2" destOrd="0" parTransId="{FA922EB9-CDCD-4E66-8193-CCEF132A2D86}" sibTransId="{9EE5FA35-9BC3-41F9-8CF9-33884285BC29}"/>
    <dgm:cxn modelId="{68E870CE-01A5-4B80-879A-F735D65BEA07}" type="presOf" srcId="{211B66AF-D3D2-463E-9490-0129C1A97B05}" destId="{4A4D33CC-32AA-4708-A19F-396F3A514C99}" srcOrd="0" destOrd="0" presId="urn:microsoft.com/office/officeart/2005/8/layout/hierarchy4"/>
    <dgm:cxn modelId="{DDA7E6D6-CAEC-437C-9D87-70A6CABBA310}" srcId="{DA9641DD-F302-4320-AABF-D677598225C6}" destId="{211B66AF-D3D2-463E-9490-0129C1A97B05}" srcOrd="3" destOrd="0" parTransId="{25DE2F65-CDD2-4506-A1C3-80FCB4355F2B}" sibTransId="{06067367-3F82-44D0-B6FE-0493DF71F041}"/>
    <dgm:cxn modelId="{748F18F6-0822-49EC-8293-3328CACCB7F5}" type="presOf" srcId="{AB408B8E-9A4D-446B-B588-22F21648F79F}" destId="{BDF3BCE5-DA29-4B0B-A7E3-1EAFDDBF0322}" srcOrd="0" destOrd="0" presId="urn:microsoft.com/office/officeart/2005/8/layout/hierarchy4"/>
    <dgm:cxn modelId="{449D8FF7-7E62-4690-9A13-347CA822B40C}" type="presOf" srcId="{DA9641DD-F302-4320-AABF-D677598225C6}" destId="{D1905F98-DC6F-44DA-BA7C-8AB9D39B5494}" srcOrd="0" destOrd="0" presId="urn:microsoft.com/office/officeart/2005/8/layout/hierarchy4"/>
    <dgm:cxn modelId="{E9BA1AFF-859A-4A11-96FA-2795CC26EDEB}" srcId="{DA9641DD-F302-4320-AABF-D677598225C6}" destId="{AB408B8E-9A4D-446B-B588-22F21648F79F}" srcOrd="4" destOrd="0" parTransId="{1095FA8D-F1FD-42A8-82C6-0391287C4D8C}" sibTransId="{74A755A8-08C3-4181-9682-0A1B0BBC044E}"/>
    <dgm:cxn modelId="{8BCA0E37-8293-48BB-B813-3EFCC5A2A658}" type="presParOf" srcId="{D1905F98-DC6F-44DA-BA7C-8AB9D39B5494}" destId="{5FDF66ED-96E4-48A1-945E-550BB83ACF51}" srcOrd="0" destOrd="0" presId="urn:microsoft.com/office/officeart/2005/8/layout/hierarchy4"/>
    <dgm:cxn modelId="{1C3AD881-9C3F-4DB8-910D-E9F9EC1523CA}" type="presParOf" srcId="{5FDF66ED-96E4-48A1-945E-550BB83ACF51}" destId="{E57A81DD-6547-4038-82B6-9EA94DA652EB}" srcOrd="0" destOrd="0" presId="urn:microsoft.com/office/officeart/2005/8/layout/hierarchy4"/>
    <dgm:cxn modelId="{B917043B-29B1-4C4D-B7AC-5EACE80A384C}" type="presParOf" srcId="{5FDF66ED-96E4-48A1-945E-550BB83ACF51}" destId="{3251F1EA-F3E1-4881-83CC-35E82F45AFA7}" srcOrd="1" destOrd="0" presId="urn:microsoft.com/office/officeart/2005/8/layout/hierarchy4"/>
    <dgm:cxn modelId="{93DF201C-E35B-4D23-9473-9835CCD15BE6}" type="presParOf" srcId="{D1905F98-DC6F-44DA-BA7C-8AB9D39B5494}" destId="{F8346EC2-DDF6-42D0-B42C-F105D0B5E436}" srcOrd="1" destOrd="0" presId="urn:microsoft.com/office/officeart/2005/8/layout/hierarchy4"/>
    <dgm:cxn modelId="{F6B36F00-9CAF-42BD-81CB-74FDBEBC7EE6}" type="presParOf" srcId="{D1905F98-DC6F-44DA-BA7C-8AB9D39B5494}" destId="{C6E4C20C-D012-4E87-92C0-53D42512ED06}" srcOrd="2" destOrd="0" presId="urn:microsoft.com/office/officeart/2005/8/layout/hierarchy4"/>
    <dgm:cxn modelId="{165E1E15-3A78-4BC1-B6A9-74AA6C19B21E}" type="presParOf" srcId="{C6E4C20C-D012-4E87-92C0-53D42512ED06}" destId="{26682FD6-0AC9-4230-995E-20495D45F7A6}" srcOrd="0" destOrd="0" presId="urn:microsoft.com/office/officeart/2005/8/layout/hierarchy4"/>
    <dgm:cxn modelId="{121E34E1-1AC1-47BF-8CAD-D74C6CF522A6}" type="presParOf" srcId="{C6E4C20C-D012-4E87-92C0-53D42512ED06}" destId="{9001EA28-645B-4E8D-ABC1-105DA488AF2E}" srcOrd="1" destOrd="0" presId="urn:microsoft.com/office/officeart/2005/8/layout/hierarchy4"/>
    <dgm:cxn modelId="{D347979C-FC9C-412E-BF19-A2FA7E2EF5ED}" type="presParOf" srcId="{D1905F98-DC6F-44DA-BA7C-8AB9D39B5494}" destId="{AE37C569-E19D-48A7-B8E2-E588FE47281F}" srcOrd="3" destOrd="0" presId="urn:microsoft.com/office/officeart/2005/8/layout/hierarchy4"/>
    <dgm:cxn modelId="{02ADDEE1-8139-4319-99F3-90E97F9B0BD4}" type="presParOf" srcId="{D1905F98-DC6F-44DA-BA7C-8AB9D39B5494}" destId="{FFA5D21E-073E-4818-ACBC-C3CFF9A8A1EF}" srcOrd="4" destOrd="0" presId="urn:microsoft.com/office/officeart/2005/8/layout/hierarchy4"/>
    <dgm:cxn modelId="{2F747792-A548-4A22-8EC4-9164DF6FC8DE}" type="presParOf" srcId="{FFA5D21E-073E-4818-ACBC-C3CFF9A8A1EF}" destId="{1F43B930-3885-4CB8-808E-BE3F619E41F7}" srcOrd="0" destOrd="0" presId="urn:microsoft.com/office/officeart/2005/8/layout/hierarchy4"/>
    <dgm:cxn modelId="{1F8C5AB7-9D44-403D-9377-A75950CE5FC8}" type="presParOf" srcId="{FFA5D21E-073E-4818-ACBC-C3CFF9A8A1EF}" destId="{DDA3BDAD-4E6F-49DB-8D20-599A4E538FCD}" srcOrd="1" destOrd="0" presId="urn:microsoft.com/office/officeart/2005/8/layout/hierarchy4"/>
    <dgm:cxn modelId="{43350EE2-E35B-4C29-B220-9FD3F1CB71AC}" type="presParOf" srcId="{D1905F98-DC6F-44DA-BA7C-8AB9D39B5494}" destId="{77A98C92-2D83-4AD0-A002-16C4A00B32A8}" srcOrd="5" destOrd="0" presId="urn:microsoft.com/office/officeart/2005/8/layout/hierarchy4"/>
    <dgm:cxn modelId="{8D6AE20A-8A0F-4814-A8F9-9CC9EB141BB9}" type="presParOf" srcId="{D1905F98-DC6F-44DA-BA7C-8AB9D39B5494}" destId="{45633A40-D5B0-42B1-8402-FB040FA8A5E4}" srcOrd="6" destOrd="0" presId="urn:microsoft.com/office/officeart/2005/8/layout/hierarchy4"/>
    <dgm:cxn modelId="{7980B663-1769-454C-9830-C1B5B0D78DEE}" type="presParOf" srcId="{45633A40-D5B0-42B1-8402-FB040FA8A5E4}" destId="{4A4D33CC-32AA-4708-A19F-396F3A514C99}" srcOrd="0" destOrd="0" presId="urn:microsoft.com/office/officeart/2005/8/layout/hierarchy4"/>
    <dgm:cxn modelId="{AFFDB0C3-43AE-4D2F-B7EE-2CFC6A6DF631}" type="presParOf" srcId="{45633A40-D5B0-42B1-8402-FB040FA8A5E4}" destId="{C96E9D2F-4B80-4315-B10F-72EC1B339971}" srcOrd="1" destOrd="0" presId="urn:microsoft.com/office/officeart/2005/8/layout/hierarchy4"/>
    <dgm:cxn modelId="{51F5ACF4-A8BB-4956-A1DE-94DDD245F2C1}" type="presParOf" srcId="{D1905F98-DC6F-44DA-BA7C-8AB9D39B5494}" destId="{C6DA1BA1-329A-4A3F-9FD3-9627532C2481}" srcOrd="7" destOrd="0" presId="urn:microsoft.com/office/officeart/2005/8/layout/hierarchy4"/>
    <dgm:cxn modelId="{1CF044C3-4FDB-41B9-B96C-8CCA5D125C45}" type="presParOf" srcId="{D1905F98-DC6F-44DA-BA7C-8AB9D39B5494}" destId="{6942ED04-34FF-4B32-82EA-6A3FD004FE1A}" srcOrd="8" destOrd="0" presId="urn:microsoft.com/office/officeart/2005/8/layout/hierarchy4"/>
    <dgm:cxn modelId="{8D5B16A3-38EF-4CF7-91F8-60788BE451A9}" type="presParOf" srcId="{6942ED04-34FF-4B32-82EA-6A3FD004FE1A}" destId="{BDF3BCE5-DA29-4B0B-A7E3-1EAFDDBF0322}" srcOrd="0" destOrd="0" presId="urn:microsoft.com/office/officeart/2005/8/layout/hierarchy4"/>
    <dgm:cxn modelId="{5505B8CE-9334-47B8-A80D-27111BF06CB6}" type="presParOf" srcId="{6942ED04-34FF-4B32-82EA-6A3FD004FE1A}" destId="{E51B66BA-7D57-4377-B902-12DF3406FC4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2331BC-B834-434B-A5BD-91EF30A3B8FD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s-MX"/>
        </a:p>
      </dgm:t>
    </dgm:pt>
    <dgm:pt modelId="{45740D7E-21C9-42CC-8BAF-1ABD8478E49E}">
      <dgm:prSet phldrT="[Texto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MX" dirty="0"/>
            <a:t>Misión </a:t>
          </a:r>
        </a:p>
      </dgm:t>
    </dgm:pt>
    <dgm:pt modelId="{E6726F58-E9FC-41A9-89C6-B35AE40193FF}" type="parTrans" cxnId="{A2EE84D7-B4D2-43F4-95C3-07C8C9D7FFD5}">
      <dgm:prSet/>
      <dgm:spPr/>
      <dgm:t>
        <a:bodyPr/>
        <a:lstStyle/>
        <a:p>
          <a:endParaRPr lang="es-MX"/>
        </a:p>
      </dgm:t>
    </dgm:pt>
    <dgm:pt modelId="{3F6AB20F-CCEB-48B7-9891-30A77A46B373}" type="sibTrans" cxnId="{A2EE84D7-B4D2-43F4-95C3-07C8C9D7FFD5}">
      <dgm:prSet/>
      <dgm:spPr/>
      <dgm:t>
        <a:bodyPr/>
        <a:lstStyle/>
        <a:p>
          <a:endParaRPr lang="es-MX"/>
        </a:p>
      </dgm:t>
    </dgm:pt>
    <dgm:pt modelId="{DDE38AED-1BB0-4285-949C-602259F49CB8}">
      <dgm:prSet phldrT="[Texto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gm:spPr>
      <dgm:t>
        <a:bodyPr/>
        <a:lstStyle/>
        <a:p>
          <a:pPr algn="just"/>
          <a:r>
            <a:rPr lang="es-EC" dirty="0">
              <a:effectLst/>
              <a:latin typeface="+mj-lt"/>
              <a:ea typeface="Calibri" panose="020F0502020204030204" pitchFamily="34" charset="0"/>
            </a:rPr>
            <a:t>Generar, transferir y difundir conocimientos científicos y tecnológicos en salud mediante la ejecución de investigaciones, desarrollo e innovación tecnológica; y controlar la calidad de los resultados de la red de laboratorios, ser el laboratorio de vigilancia y referencia nacional que provea servicios especializados en salud pública; con la finalidad de obtener evidencias que contribuyan al fortalecimiento de políticas públicas en salud.</a:t>
          </a:r>
          <a:endParaRPr lang="es-MX" dirty="0"/>
        </a:p>
      </dgm:t>
    </dgm:pt>
    <dgm:pt modelId="{67889118-28DF-4644-8D32-416A93FEE31E}" type="parTrans" cxnId="{C684D452-A144-43EE-8A75-985E1A9FFC46}">
      <dgm:prSet/>
      <dgm:spPr/>
      <dgm:t>
        <a:bodyPr/>
        <a:lstStyle/>
        <a:p>
          <a:endParaRPr lang="es-MX"/>
        </a:p>
      </dgm:t>
    </dgm:pt>
    <dgm:pt modelId="{EB22D3FC-CFAB-443A-9632-59A9362757E3}" type="sibTrans" cxnId="{C684D452-A144-43EE-8A75-985E1A9FFC46}">
      <dgm:prSet/>
      <dgm:spPr/>
      <dgm:t>
        <a:bodyPr/>
        <a:lstStyle/>
        <a:p>
          <a:endParaRPr lang="es-MX"/>
        </a:p>
      </dgm:t>
    </dgm:pt>
    <dgm:pt modelId="{E37EDD96-B5B7-4A77-856A-CC9BE0CCB424}">
      <dgm:prSet phldrT="[Texto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MX" dirty="0"/>
            <a:t>Visión</a:t>
          </a:r>
        </a:p>
      </dgm:t>
    </dgm:pt>
    <dgm:pt modelId="{3F687DF9-A245-4322-A7FC-22CA6165402D}" type="parTrans" cxnId="{A02CF9F2-23F6-44F1-8D66-CE0B2B2C9104}">
      <dgm:prSet/>
      <dgm:spPr/>
      <dgm:t>
        <a:bodyPr/>
        <a:lstStyle/>
        <a:p>
          <a:endParaRPr lang="es-MX"/>
        </a:p>
      </dgm:t>
    </dgm:pt>
    <dgm:pt modelId="{E850BD25-65A9-4E2D-826E-9B876D1F4D74}" type="sibTrans" cxnId="{A02CF9F2-23F6-44F1-8D66-CE0B2B2C9104}">
      <dgm:prSet/>
      <dgm:spPr/>
      <dgm:t>
        <a:bodyPr/>
        <a:lstStyle/>
        <a:p>
          <a:endParaRPr lang="es-MX"/>
        </a:p>
      </dgm:t>
    </dgm:pt>
    <dgm:pt modelId="{D0D68B61-63F8-49B0-AAC0-1B9BF11DC330}">
      <dgm:prSet phldrT="[Texto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gm:spPr>
      <dgm:t>
        <a:bodyPr/>
        <a:lstStyle/>
        <a:p>
          <a:pPr algn="just"/>
          <a:r>
            <a:rPr lang="es-EC" dirty="0">
              <a:effectLst/>
              <a:latin typeface="+mj-lt"/>
              <a:ea typeface="Calibri" panose="020F0502020204030204" pitchFamily="34" charset="0"/>
            </a:rPr>
            <a:t>Ser la institución de referencia nacional e internacional en investigación, desarrollo e innovación, garantizando la transferencia tecnológica en el área de la salud y de servicios especializados de laboratorio en beneficio de la salud pública, para la consecución del buen vivir.</a:t>
          </a:r>
          <a:endParaRPr lang="es-MX" dirty="0"/>
        </a:p>
      </dgm:t>
    </dgm:pt>
    <dgm:pt modelId="{24C9117E-3139-4D3C-85C7-747032A57171}" type="parTrans" cxnId="{FA71BD88-FE8C-4281-919F-71276E05BE4E}">
      <dgm:prSet/>
      <dgm:spPr/>
      <dgm:t>
        <a:bodyPr/>
        <a:lstStyle/>
        <a:p>
          <a:endParaRPr lang="es-MX"/>
        </a:p>
      </dgm:t>
    </dgm:pt>
    <dgm:pt modelId="{22677955-5FD4-4DE9-B2F8-5E6619F422AB}" type="sibTrans" cxnId="{FA71BD88-FE8C-4281-919F-71276E05BE4E}">
      <dgm:prSet/>
      <dgm:spPr/>
      <dgm:t>
        <a:bodyPr/>
        <a:lstStyle/>
        <a:p>
          <a:endParaRPr lang="es-MX"/>
        </a:p>
      </dgm:t>
    </dgm:pt>
    <dgm:pt modelId="{4EC2EF4C-91CA-4842-A8BA-22EC724E719F}" type="pres">
      <dgm:prSet presAssocID="{B22331BC-B834-434B-A5BD-91EF30A3B8FD}" presName="Name0" presStyleCnt="0">
        <dgm:presLayoutVars>
          <dgm:dir/>
          <dgm:animLvl val="lvl"/>
          <dgm:resizeHandles/>
        </dgm:presLayoutVars>
      </dgm:prSet>
      <dgm:spPr/>
    </dgm:pt>
    <dgm:pt modelId="{77410E35-3AA2-4E2E-9A1E-96866F49903B}" type="pres">
      <dgm:prSet presAssocID="{45740D7E-21C9-42CC-8BAF-1ABD8478E49E}" presName="lin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72A6CEE-BABE-4753-A482-8B90BA197754}" type="pres">
      <dgm:prSet presAssocID="{45740D7E-21C9-42CC-8BAF-1ABD8478E49E}" presName="parentShp" presStyleLbl="node1" presStyleIdx="0" presStyleCnt="2" custScaleX="53312" custScaleY="61252">
        <dgm:presLayoutVars>
          <dgm:bulletEnabled val="1"/>
        </dgm:presLayoutVars>
      </dgm:prSet>
      <dgm:spPr/>
    </dgm:pt>
    <dgm:pt modelId="{861DD142-959A-49E8-B64D-FEA3C1857D33}" type="pres">
      <dgm:prSet presAssocID="{45740D7E-21C9-42CC-8BAF-1ABD8478E49E}" presName="childShp" presStyleLbl="bgAccFollowNode1" presStyleIdx="0" presStyleCnt="2">
        <dgm:presLayoutVars>
          <dgm:bulletEnabled val="1"/>
        </dgm:presLayoutVars>
      </dgm:prSet>
      <dgm:spPr/>
    </dgm:pt>
    <dgm:pt modelId="{02BE91B5-7B78-432C-9C08-C98EF1AA5271}" type="pres">
      <dgm:prSet presAssocID="{3F6AB20F-CCEB-48B7-9891-30A77A46B373}" presName="spacing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C106B3F-D72C-40B5-AC7E-B3E7D1F165D6}" type="pres">
      <dgm:prSet presAssocID="{E37EDD96-B5B7-4A77-856A-CC9BE0CCB424}" presName="lin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41068EE-549A-4340-8DB2-0636B085B47E}" type="pres">
      <dgm:prSet presAssocID="{E37EDD96-B5B7-4A77-856A-CC9BE0CCB424}" presName="parentShp" presStyleLbl="node1" presStyleIdx="1" presStyleCnt="2" custScaleX="57259" custScaleY="48177">
        <dgm:presLayoutVars>
          <dgm:bulletEnabled val="1"/>
        </dgm:presLayoutVars>
      </dgm:prSet>
      <dgm:spPr/>
    </dgm:pt>
    <dgm:pt modelId="{056D9B1D-09BC-4CBA-A762-8F2703C01F4F}" type="pres">
      <dgm:prSet presAssocID="{E37EDD96-B5B7-4A77-856A-CC9BE0CCB42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78A3A66D-8F0B-4702-97AD-3CD7B9430D40}" type="presOf" srcId="{D0D68B61-63F8-49B0-AAC0-1B9BF11DC330}" destId="{056D9B1D-09BC-4CBA-A762-8F2703C01F4F}" srcOrd="0" destOrd="0" presId="urn:microsoft.com/office/officeart/2005/8/layout/vList6"/>
    <dgm:cxn modelId="{C684D452-A144-43EE-8A75-985E1A9FFC46}" srcId="{45740D7E-21C9-42CC-8BAF-1ABD8478E49E}" destId="{DDE38AED-1BB0-4285-949C-602259F49CB8}" srcOrd="0" destOrd="0" parTransId="{67889118-28DF-4644-8D32-416A93FEE31E}" sibTransId="{EB22D3FC-CFAB-443A-9632-59A9362757E3}"/>
    <dgm:cxn modelId="{FA71BD88-FE8C-4281-919F-71276E05BE4E}" srcId="{E37EDD96-B5B7-4A77-856A-CC9BE0CCB424}" destId="{D0D68B61-63F8-49B0-AAC0-1B9BF11DC330}" srcOrd="0" destOrd="0" parTransId="{24C9117E-3139-4D3C-85C7-747032A57171}" sibTransId="{22677955-5FD4-4DE9-B2F8-5E6619F422AB}"/>
    <dgm:cxn modelId="{15200A90-7BF7-4BA2-B0A5-DB34ABA7E57A}" type="presOf" srcId="{B22331BC-B834-434B-A5BD-91EF30A3B8FD}" destId="{4EC2EF4C-91CA-4842-A8BA-22EC724E719F}" srcOrd="0" destOrd="0" presId="urn:microsoft.com/office/officeart/2005/8/layout/vList6"/>
    <dgm:cxn modelId="{57927EBB-2803-4F76-8ADD-3493BB08289C}" type="presOf" srcId="{DDE38AED-1BB0-4285-949C-602259F49CB8}" destId="{861DD142-959A-49E8-B64D-FEA3C1857D33}" srcOrd="0" destOrd="0" presId="urn:microsoft.com/office/officeart/2005/8/layout/vList6"/>
    <dgm:cxn modelId="{E71DDCCE-5031-4406-A0B0-8C904BE5DB2A}" type="presOf" srcId="{E37EDD96-B5B7-4A77-856A-CC9BE0CCB424}" destId="{341068EE-549A-4340-8DB2-0636B085B47E}" srcOrd="0" destOrd="0" presId="urn:microsoft.com/office/officeart/2005/8/layout/vList6"/>
    <dgm:cxn modelId="{A2EE84D7-B4D2-43F4-95C3-07C8C9D7FFD5}" srcId="{B22331BC-B834-434B-A5BD-91EF30A3B8FD}" destId="{45740D7E-21C9-42CC-8BAF-1ABD8478E49E}" srcOrd="0" destOrd="0" parTransId="{E6726F58-E9FC-41A9-89C6-B35AE40193FF}" sibTransId="{3F6AB20F-CCEB-48B7-9891-30A77A46B373}"/>
    <dgm:cxn modelId="{6342E4E0-CD16-4BE6-B3C4-A5F65A22432E}" type="presOf" srcId="{45740D7E-21C9-42CC-8BAF-1ABD8478E49E}" destId="{472A6CEE-BABE-4753-A482-8B90BA197754}" srcOrd="0" destOrd="0" presId="urn:microsoft.com/office/officeart/2005/8/layout/vList6"/>
    <dgm:cxn modelId="{A02CF9F2-23F6-44F1-8D66-CE0B2B2C9104}" srcId="{B22331BC-B834-434B-A5BD-91EF30A3B8FD}" destId="{E37EDD96-B5B7-4A77-856A-CC9BE0CCB424}" srcOrd="1" destOrd="0" parTransId="{3F687DF9-A245-4322-A7FC-22CA6165402D}" sibTransId="{E850BD25-65A9-4E2D-826E-9B876D1F4D74}"/>
    <dgm:cxn modelId="{55E02588-CC6E-4181-BD55-3874BF67645E}" type="presParOf" srcId="{4EC2EF4C-91CA-4842-A8BA-22EC724E719F}" destId="{77410E35-3AA2-4E2E-9A1E-96866F49903B}" srcOrd="0" destOrd="0" presId="urn:microsoft.com/office/officeart/2005/8/layout/vList6"/>
    <dgm:cxn modelId="{780901C1-BD3F-4CDC-B133-512F58A13C91}" type="presParOf" srcId="{77410E35-3AA2-4E2E-9A1E-96866F49903B}" destId="{472A6CEE-BABE-4753-A482-8B90BA197754}" srcOrd="0" destOrd="0" presId="urn:microsoft.com/office/officeart/2005/8/layout/vList6"/>
    <dgm:cxn modelId="{AD462BF0-7107-43F3-9897-F6761234285A}" type="presParOf" srcId="{77410E35-3AA2-4E2E-9A1E-96866F49903B}" destId="{861DD142-959A-49E8-B64D-FEA3C1857D33}" srcOrd="1" destOrd="0" presId="urn:microsoft.com/office/officeart/2005/8/layout/vList6"/>
    <dgm:cxn modelId="{4E0321C8-6E8A-44DA-A3EE-D51083ACE07A}" type="presParOf" srcId="{4EC2EF4C-91CA-4842-A8BA-22EC724E719F}" destId="{02BE91B5-7B78-432C-9C08-C98EF1AA5271}" srcOrd="1" destOrd="0" presId="urn:microsoft.com/office/officeart/2005/8/layout/vList6"/>
    <dgm:cxn modelId="{A3BFC194-C30D-49DE-9DFA-84D39554AEFA}" type="presParOf" srcId="{4EC2EF4C-91CA-4842-A8BA-22EC724E719F}" destId="{2C106B3F-D72C-40B5-AC7E-B3E7D1F165D6}" srcOrd="2" destOrd="0" presId="urn:microsoft.com/office/officeart/2005/8/layout/vList6"/>
    <dgm:cxn modelId="{CB1D5939-061D-4661-BAA3-7BCF1C433938}" type="presParOf" srcId="{2C106B3F-D72C-40B5-AC7E-B3E7D1F165D6}" destId="{341068EE-549A-4340-8DB2-0636B085B47E}" srcOrd="0" destOrd="0" presId="urn:microsoft.com/office/officeart/2005/8/layout/vList6"/>
    <dgm:cxn modelId="{FE3120FE-0662-45DE-95CD-FE3083F55FD1}" type="presParOf" srcId="{2C106B3F-D72C-40B5-AC7E-B3E7D1F165D6}" destId="{056D9B1D-09BC-4CBA-A762-8F2703C01F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2B7564-2C00-46F4-8888-5287EC040CFE}" type="doc">
      <dgm:prSet loTypeId="urn:microsoft.com/office/officeart/2008/layout/RadialCluster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92E9388-C00B-47EF-B932-22067DC62414}">
      <dgm:prSet phldrT="[Texto]"/>
      <dgm:spPr/>
      <dgm:t>
        <a:bodyPr/>
        <a:lstStyle/>
        <a:p>
          <a:r>
            <a:rPr lang="es-MX" dirty="0"/>
            <a:t>Objetivos</a:t>
          </a:r>
        </a:p>
      </dgm:t>
    </dgm:pt>
    <dgm:pt modelId="{7D8A35C0-A144-4E4E-977B-B8F98370BA56}" type="parTrans" cxnId="{E285A6F0-9F62-48C6-AEC3-75E0F4CEE933}">
      <dgm:prSet/>
      <dgm:spPr/>
      <dgm:t>
        <a:bodyPr/>
        <a:lstStyle/>
        <a:p>
          <a:endParaRPr lang="es-MX"/>
        </a:p>
      </dgm:t>
    </dgm:pt>
    <dgm:pt modelId="{6AD3469A-5815-4318-8954-94C5B5A58A57}" type="sibTrans" cxnId="{E285A6F0-9F62-48C6-AEC3-75E0F4CEE933}">
      <dgm:prSet/>
      <dgm:spPr/>
      <dgm:t>
        <a:bodyPr/>
        <a:lstStyle/>
        <a:p>
          <a:endParaRPr lang="es-MX"/>
        </a:p>
      </dgm:t>
    </dgm:pt>
    <dgm:pt modelId="{CCC27C7B-959B-4D1A-A628-447A369334E8}">
      <dgm:prSet phldrT="[Texto]"/>
      <dgm:spPr/>
      <dgm:t>
        <a:bodyPr/>
        <a:lstStyle/>
        <a:p>
          <a:r>
            <a:rPr lang="es-EC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Generar nuevo conocimiento, mediante la ejecución de investigación y desarrollo tecnológico en salud, de acuerdo a las prioridades Nacionales para contribuir al Plan Nacional de Desarrollo.</a:t>
          </a:r>
          <a:endParaRPr lang="es-MX" dirty="0"/>
        </a:p>
      </dgm:t>
    </dgm:pt>
    <dgm:pt modelId="{097AC924-37B4-4EEC-9FF4-6988D4809BAB}" type="parTrans" cxnId="{15D3BE71-2358-4DEA-8A50-291AC14E0FB9}">
      <dgm:prSet/>
      <dgm:spPr/>
      <dgm:t>
        <a:bodyPr/>
        <a:lstStyle/>
        <a:p>
          <a:endParaRPr lang="es-MX"/>
        </a:p>
      </dgm:t>
    </dgm:pt>
    <dgm:pt modelId="{0DB4E3D4-A437-4F5B-952A-BED7F71973AD}" type="sibTrans" cxnId="{15D3BE71-2358-4DEA-8A50-291AC14E0FB9}">
      <dgm:prSet/>
      <dgm:spPr/>
      <dgm:t>
        <a:bodyPr/>
        <a:lstStyle/>
        <a:p>
          <a:endParaRPr lang="es-MX"/>
        </a:p>
      </dgm:t>
    </dgm:pt>
    <dgm:pt modelId="{F012EC4B-0973-4E4D-B8E0-F693F22D6FFF}">
      <dgm:prSet phldrT="[Texto]"/>
      <dgm:spPr/>
      <dgm:t>
        <a:bodyPr/>
        <a:lstStyle/>
        <a:p>
          <a:r>
            <a:rPr lang="es-EC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Transferir y difundir los resultados producto de la investigación y desarrollo tecnológico, generado en el Instituto. </a:t>
          </a:r>
          <a:endParaRPr lang="es-MX" dirty="0"/>
        </a:p>
      </dgm:t>
    </dgm:pt>
    <dgm:pt modelId="{0B79639F-0D44-45B7-8985-B84FAD8ECD54}" type="parTrans" cxnId="{22B458F0-0F03-4FDC-8317-2A45B7C03826}">
      <dgm:prSet/>
      <dgm:spPr/>
      <dgm:t>
        <a:bodyPr/>
        <a:lstStyle/>
        <a:p>
          <a:endParaRPr lang="es-MX"/>
        </a:p>
      </dgm:t>
    </dgm:pt>
    <dgm:pt modelId="{419B68BA-03AC-4763-9F9B-9B8805D4CD5C}" type="sibTrans" cxnId="{22B458F0-0F03-4FDC-8317-2A45B7C03826}">
      <dgm:prSet/>
      <dgm:spPr/>
      <dgm:t>
        <a:bodyPr/>
        <a:lstStyle/>
        <a:p>
          <a:endParaRPr lang="es-MX"/>
        </a:p>
      </dgm:t>
    </dgm:pt>
    <dgm:pt modelId="{A5B16F6D-30E3-49FF-82D7-FAA6FFCB8FF1}">
      <dgm:prSet phldrT="[Texto]"/>
      <dgm:spPr/>
      <dgm:t>
        <a:bodyPr/>
        <a:lstStyle/>
        <a:p>
          <a:r>
            <a:rPr lang="es-EC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Incrementar la eficiencia y efectividad de la prestación de los servicios de laboratorio especializado de referencia nacional, para contribuir a la vigilancia de la salud pública. </a:t>
          </a:r>
          <a:endParaRPr lang="es-MX" dirty="0"/>
        </a:p>
      </dgm:t>
    </dgm:pt>
    <dgm:pt modelId="{75540829-BF8A-47B2-A8DC-CCFEC3A1AC34}" type="parTrans" cxnId="{FCEABBCA-C127-44F0-9FA7-A295C8D9A091}">
      <dgm:prSet/>
      <dgm:spPr/>
      <dgm:t>
        <a:bodyPr/>
        <a:lstStyle/>
        <a:p>
          <a:endParaRPr lang="es-MX"/>
        </a:p>
      </dgm:t>
    </dgm:pt>
    <dgm:pt modelId="{95F8DAF2-8FF3-4BB6-96DF-9751ABA63002}" type="sibTrans" cxnId="{FCEABBCA-C127-44F0-9FA7-A295C8D9A091}">
      <dgm:prSet/>
      <dgm:spPr/>
      <dgm:t>
        <a:bodyPr/>
        <a:lstStyle/>
        <a:p>
          <a:endParaRPr lang="es-MX"/>
        </a:p>
      </dgm:t>
    </dgm:pt>
    <dgm:pt modelId="{2221D71F-3F00-4706-BAEE-326EE40BE15A}" type="pres">
      <dgm:prSet presAssocID="{982B7564-2C00-46F4-8888-5287EC040CF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A131EE0-B326-414F-A3C4-C3B3C342910B}" type="pres">
      <dgm:prSet presAssocID="{292E9388-C00B-47EF-B932-22067DC62414}" presName="singleCycle" presStyleCnt="0"/>
      <dgm:spPr/>
    </dgm:pt>
    <dgm:pt modelId="{85DECDDD-4B56-4824-B6B9-A4B7DCD96931}" type="pres">
      <dgm:prSet presAssocID="{292E9388-C00B-47EF-B932-22067DC62414}" presName="singleCenter" presStyleLbl="node1" presStyleIdx="0" presStyleCnt="4" custLinFactNeighborX="3500" custLinFactNeighborY="12055">
        <dgm:presLayoutVars>
          <dgm:chMax val="7"/>
          <dgm:chPref val="7"/>
        </dgm:presLayoutVars>
      </dgm:prSet>
      <dgm:spPr/>
    </dgm:pt>
    <dgm:pt modelId="{312153A0-8E90-441D-B45B-1CB06E0C8063}" type="pres">
      <dgm:prSet presAssocID="{097AC924-37B4-4EEC-9FF4-6988D4809BAB}" presName="Name56" presStyleLbl="parChTrans1D2" presStyleIdx="0" presStyleCnt="3"/>
      <dgm:spPr/>
    </dgm:pt>
    <dgm:pt modelId="{22DEBFD1-24F8-48CB-ADE6-022EF997A509}" type="pres">
      <dgm:prSet presAssocID="{CCC27C7B-959B-4D1A-A628-447A369334E8}" presName="text0" presStyleLbl="node1" presStyleIdx="1" presStyleCnt="4" custScaleX="680290" custScaleY="152853" custRadScaleRad="100137" custRadScaleInc="5002">
        <dgm:presLayoutVars>
          <dgm:bulletEnabled val="1"/>
        </dgm:presLayoutVars>
      </dgm:prSet>
      <dgm:spPr/>
    </dgm:pt>
    <dgm:pt modelId="{AC438514-88E4-4ECF-B757-110F79856892}" type="pres">
      <dgm:prSet presAssocID="{0B79639F-0D44-45B7-8985-B84FAD8ECD54}" presName="Name56" presStyleLbl="parChTrans1D2" presStyleIdx="1" presStyleCnt="3"/>
      <dgm:spPr/>
    </dgm:pt>
    <dgm:pt modelId="{1BCEEB72-C2CF-4324-80C2-77B651BC22F8}" type="pres">
      <dgm:prSet presAssocID="{F012EC4B-0973-4E4D-B8E0-F693F22D6FFF}" presName="text0" presStyleLbl="node1" presStyleIdx="2" presStyleCnt="4" custScaleX="226789" custScaleY="345846" custRadScaleRad="106052" custRadScaleInc="-27726">
        <dgm:presLayoutVars>
          <dgm:bulletEnabled val="1"/>
        </dgm:presLayoutVars>
      </dgm:prSet>
      <dgm:spPr/>
    </dgm:pt>
    <dgm:pt modelId="{C2184B12-DBE6-45A2-86A1-F1FE78811DFA}" type="pres">
      <dgm:prSet presAssocID="{75540829-BF8A-47B2-A8DC-CCFEC3A1AC34}" presName="Name56" presStyleLbl="parChTrans1D2" presStyleIdx="2" presStyleCnt="3"/>
      <dgm:spPr/>
    </dgm:pt>
    <dgm:pt modelId="{E9869348-B74B-4833-B843-F4FA1A6E264E}" type="pres">
      <dgm:prSet presAssocID="{A5B16F6D-30E3-49FF-82D7-FAA6FFCB8FF1}" presName="text0" presStyleLbl="node1" presStyleIdx="3" presStyleCnt="4" custScaleX="262156" custScaleY="341210" custRadScaleRad="97303" custRadScaleInc="24655">
        <dgm:presLayoutVars>
          <dgm:bulletEnabled val="1"/>
        </dgm:presLayoutVars>
      </dgm:prSet>
      <dgm:spPr/>
    </dgm:pt>
  </dgm:ptLst>
  <dgm:cxnLst>
    <dgm:cxn modelId="{17CAB820-3953-49F8-93E5-725388130235}" type="presOf" srcId="{097AC924-37B4-4EEC-9FF4-6988D4809BAB}" destId="{312153A0-8E90-441D-B45B-1CB06E0C8063}" srcOrd="0" destOrd="0" presId="urn:microsoft.com/office/officeart/2008/layout/RadialCluster"/>
    <dgm:cxn modelId="{F806235C-A8A1-4A93-BEE8-00784428EE1A}" type="presOf" srcId="{F012EC4B-0973-4E4D-B8E0-F693F22D6FFF}" destId="{1BCEEB72-C2CF-4324-80C2-77B651BC22F8}" srcOrd="0" destOrd="0" presId="urn:microsoft.com/office/officeart/2008/layout/RadialCluster"/>
    <dgm:cxn modelId="{15D3BE71-2358-4DEA-8A50-291AC14E0FB9}" srcId="{292E9388-C00B-47EF-B932-22067DC62414}" destId="{CCC27C7B-959B-4D1A-A628-447A369334E8}" srcOrd="0" destOrd="0" parTransId="{097AC924-37B4-4EEC-9FF4-6988D4809BAB}" sibTransId="{0DB4E3D4-A437-4F5B-952A-BED7F71973AD}"/>
    <dgm:cxn modelId="{C2418876-1FE3-43EB-B12E-8EB934FCE06C}" type="presOf" srcId="{0B79639F-0D44-45B7-8985-B84FAD8ECD54}" destId="{AC438514-88E4-4ECF-B757-110F79856892}" srcOrd="0" destOrd="0" presId="urn:microsoft.com/office/officeart/2008/layout/RadialCluster"/>
    <dgm:cxn modelId="{56329C57-4D60-4F34-A64C-E1C2DE63C3EF}" type="presOf" srcId="{982B7564-2C00-46F4-8888-5287EC040CFE}" destId="{2221D71F-3F00-4706-BAEE-326EE40BE15A}" srcOrd="0" destOrd="0" presId="urn:microsoft.com/office/officeart/2008/layout/RadialCluster"/>
    <dgm:cxn modelId="{74D778AC-9303-4422-817E-CBEFF417862B}" type="presOf" srcId="{CCC27C7B-959B-4D1A-A628-447A369334E8}" destId="{22DEBFD1-24F8-48CB-ADE6-022EF997A509}" srcOrd="0" destOrd="0" presId="urn:microsoft.com/office/officeart/2008/layout/RadialCluster"/>
    <dgm:cxn modelId="{08BF4AC0-5FC1-4BE5-A9BC-F18540E67335}" type="presOf" srcId="{292E9388-C00B-47EF-B932-22067DC62414}" destId="{85DECDDD-4B56-4824-B6B9-A4B7DCD96931}" srcOrd="0" destOrd="0" presId="urn:microsoft.com/office/officeart/2008/layout/RadialCluster"/>
    <dgm:cxn modelId="{FCEABBCA-C127-44F0-9FA7-A295C8D9A091}" srcId="{292E9388-C00B-47EF-B932-22067DC62414}" destId="{A5B16F6D-30E3-49FF-82D7-FAA6FFCB8FF1}" srcOrd="2" destOrd="0" parTransId="{75540829-BF8A-47B2-A8DC-CCFEC3A1AC34}" sibTransId="{95F8DAF2-8FF3-4BB6-96DF-9751ABA63002}"/>
    <dgm:cxn modelId="{5E19FBD0-E95E-4FE7-8612-0B0E96BD78AF}" type="presOf" srcId="{75540829-BF8A-47B2-A8DC-CCFEC3A1AC34}" destId="{C2184B12-DBE6-45A2-86A1-F1FE78811DFA}" srcOrd="0" destOrd="0" presId="urn:microsoft.com/office/officeart/2008/layout/RadialCluster"/>
    <dgm:cxn modelId="{22B458F0-0F03-4FDC-8317-2A45B7C03826}" srcId="{292E9388-C00B-47EF-B932-22067DC62414}" destId="{F012EC4B-0973-4E4D-B8E0-F693F22D6FFF}" srcOrd="1" destOrd="0" parTransId="{0B79639F-0D44-45B7-8985-B84FAD8ECD54}" sibTransId="{419B68BA-03AC-4763-9F9B-9B8805D4CD5C}"/>
    <dgm:cxn modelId="{E285A6F0-9F62-48C6-AEC3-75E0F4CEE933}" srcId="{982B7564-2C00-46F4-8888-5287EC040CFE}" destId="{292E9388-C00B-47EF-B932-22067DC62414}" srcOrd="0" destOrd="0" parTransId="{7D8A35C0-A144-4E4E-977B-B8F98370BA56}" sibTransId="{6AD3469A-5815-4318-8954-94C5B5A58A57}"/>
    <dgm:cxn modelId="{C5A43FF9-E19C-403D-9E04-3E18CAA2DC00}" type="presOf" srcId="{A5B16F6D-30E3-49FF-82D7-FAA6FFCB8FF1}" destId="{E9869348-B74B-4833-B843-F4FA1A6E264E}" srcOrd="0" destOrd="0" presId="urn:microsoft.com/office/officeart/2008/layout/RadialCluster"/>
    <dgm:cxn modelId="{F7BA617F-54C5-4BA6-A053-5A488DF12163}" type="presParOf" srcId="{2221D71F-3F00-4706-BAEE-326EE40BE15A}" destId="{DA131EE0-B326-414F-A3C4-C3B3C342910B}" srcOrd="0" destOrd="0" presId="urn:microsoft.com/office/officeart/2008/layout/RadialCluster"/>
    <dgm:cxn modelId="{49C7998B-0E9F-4AF1-A117-333E4F5BD6C0}" type="presParOf" srcId="{DA131EE0-B326-414F-A3C4-C3B3C342910B}" destId="{85DECDDD-4B56-4824-B6B9-A4B7DCD96931}" srcOrd="0" destOrd="0" presId="urn:microsoft.com/office/officeart/2008/layout/RadialCluster"/>
    <dgm:cxn modelId="{6D929CB1-DF17-4FBA-A233-9577A0BBC2FB}" type="presParOf" srcId="{DA131EE0-B326-414F-A3C4-C3B3C342910B}" destId="{312153A0-8E90-441D-B45B-1CB06E0C8063}" srcOrd="1" destOrd="0" presId="urn:microsoft.com/office/officeart/2008/layout/RadialCluster"/>
    <dgm:cxn modelId="{A8487FE7-0B75-46EC-8F5F-D1C3C7C2BC21}" type="presParOf" srcId="{DA131EE0-B326-414F-A3C4-C3B3C342910B}" destId="{22DEBFD1-24F8-48CB-ADE6-022EF997A509}" srcOrd="2" destOrd="0" presId="urn:microsoft.com/office/officeart/2008/layout/RadialCluster"/>
    <dgm:cxn modelId="{348B63EB-A4A1-4D5A-904E-D55D8CF92935}" type="presParOf" srcId="{DA131EE0-B326-414F-A3C4-C3B3C342910B}" destId="{AC438514-88E4-4ECF-B757-110F79856892}" srcOrd="3" destOrd="0" presId="urn:microsoft.com/office/officeart/2008/layout/RadialCluster"/>
    <dgm:cxn modelId="{B50F1761-83A7-43D1-A789-A4CD399190B4}" type="presParOf" srcId="{DA131EE0-B326-414F-A3C4-C3B3C342910B}" destId="{1BCEEB72-C2CF-4324-80C2-77B651BC22F8}" srcOrd="4" destOrd="0" presId="urn:microsoft.com/office/officeart/2008/layout/RadialCluster"/>
    <dgm:cxn modelId="{708264EE-ED7B-4C08-ACFA-21ECBA477641}" type="presParOf" srcId="{DA131EE0-B326-414F-A3C4-C3B3C342910B}" destId="{C2184B12-DBE6-45A2-86A1-F1FE78811DFA}" srcOrd="5" destOrd="0" presId="urn:microsoft.com/office/officeart/2008/layout/RadialCluster"/>
    <dgm:cxn modelId="{4DBBC4DA-ACF0-4F8C-8C80-CF5D5F72A344}" type="presParOf" srcId="{DA131EE0-B326-414F-A3C4-C3B3C342910B}" destId="{E9869348-B74B-4833-B843-F4FA1A6E264E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BC3EF2-1803-4065-B741-1D2F2ABA82D0}" type="doc">
      <dgm:prSet loTypeId="urn:microsoft.com/office/officeart/2005/8/layout/radial4" loCatId="relationship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266B43F-8671-441F-BE8F-7BFF62742E11}">
      <dgm:prSet phldrT="[Texto]"/>
      <dgm:spPr/>
      <dgm:t>
        <a:bodyPr/>
        <a:lstStyle/>
        <a:p>
          <a:r>
            <a:rPr lang="es-MX" dirty="0"/>
            <a:t>Ejes</a:t>
          </a:r>
        </a:p>
      </dgm:t>
    </dgm:pt>
    <dgm:pt modelId="{08E1325F-19A8-4BC1-8A7C-E5C1177698C4}" type="parTrans" cxnId="{E7AC7FA6-FE19-4487-9FB7-F0FA3C1A47CE}">
      <dgm:prSet/>
      <dgm:spPr/>
      <dgm:t>
        <a:bodyPr/>
        <a:lstStyle/>
        <a:p>
          <a:endParaRPr lang="es-MX"/>
        </a:p>
      </dgm:t>
    </dgm:pt>
    <dgm:pt modelId="{C602A0E5-33FA-461A-9350-CDC1946D6318}" type="sibTrans" cxnId="{E7AC7FA6-FE19-4487-9FB7-F0FA3C1A47CE}">
      <dgm:prSet/>
      <dgm:spPr/>
      <dgm:t>
        <a:bodyPr/>
        <a:lstStyle/>
        <a:p>
          <a:endParaRPr lang="es-MX"/>
        </a:p>
      </dgm:t>
    </dgm:pt>
    <dgm:pt modelId="{655F8DD0-18DD-4EA7-9EFD-43CB865DFD49}">
      <dgm:prSet phldrT="[Texto]"/>
      <dgm:spPr/>
      <dgm:t>
        <a:bodyPr/>
        <a:lstStyle/>
        <a:p>
          <a:r>
            <a:rPr lang="es-EC" dirty="0"/>
            <a:t>Vigilancia y prestación de servicios especializados de laboratorios.</a:t>
          </a:r>
          <a:endParaRPr lang="es-MX" dirty="0"/>
        </a:p>
      </dgm:t>
    </dgm:pt>
    <dgm:pt modelId="{76925BC6-8A31-4F76-9E5F-389F96211200}" type="parTrans" cxnId="{C9C965BB-9F5D-44C0-A625-8D480ECB5EB1}">
      <dgm:prSet/>
      <dgm:spPr/>
      <dgm:t>
        <a:bodyPr/>
        <a:lstStyle/>
        <a:p>
          <a:endParaRPr lang="es-MX"/>
        </a:p>
      </dgm:t>
    </dgm:pt>
    <dgm:pt modelId="{D84C2A48-BD54-40AE-AD5C-77DEFAD9BF03}" type="sibTrans" cxnId="{C9C965BB-9F5D-44C0-A625-8D480ECB5EB1}">
      <dgm:prSet/>
      <dgm:spPr/>
      <dgm:t>
        <a:bodyPr/>
        <a:lstStyle/>
        <a:p>
          <a:endParaRPr lang="es-MX"/>
        </a:p>
      </dgm:t>
    </dgm:pt>
    <dgm:pt modelId="{558108F5-1164-443C-A245-069CC5CFFE07}">
      <dgm:prSet phldrT="[Texto]"/>
      <dgm:spPr/>
      <dgm:t>
        <a:bodyPr/>
        <a:lstStyle/>
        <a:p>
          <a:r>
            <a:rPr lang="es-EC" dirty="0"/>
            <a:t>Investigación y desarrollo tecnológico.</a:t>
          </a:r>
          <a:endParaRPr lang="es-MX" dirty="0"/>
        </a:p>
      </dgm:t>
    </dgm:pt>
    <dgm:pt modelId="{1B5965A9-0478-4244-9D1D-2EE36338FF08}" type="parTrans" cxnId="{2A499EAF-A57F-4E4B-AA15-B5B2B8155A7C}">
      <dgm:prSet/>
      <dgm:spPr/>
      <dgm:t>
        <a:bodyPr/>
        <a:lstStyle/>
        <a:p>
          <a:endParaRPr lang="es-MX"/>
        </a:p>
      </dgm:t>
    </dgm:pt>
    <dgm:pt modelId="{91161686-C54C-4D36-9C7A-20144E7C86C7}" type="sibTrans" cxnId="{2A499EAF-A57F-4E4B-AA15-B5B2B8155A7C}">
      <dgm:prSet/>
      <dgm:spPr/>
      <dgm:t>
        <a:bodyPr/>
        <a:lstStyle/>
        <a:p>
          <a:endParaRPr lang="es-MX"/>
        </a:p>
      </dgm:t>
    </dgm:pt>
    <dgm:pt modelId="{7DF60A8A-6A97-4ED6-826E-FD3091F37A30}">
      <dgm:prSet phldrT="[Texto]"/>
      <dgm:spPr/>
      <dgm:t>
        <a:bodyPr/>
        <a:lstStyle/>
        <a:p>
          <a:r>
            <a:rPr lang="es-EC" dirty="0"/>
            <a:t>Capacidad administrativa y talento humano.</a:t>
          </a:r>
          <a:endParaRPr lang="es-MX" dirty="0"/>
        </a:p>
      </dgm:t>
    </dgm:pt>
    <dgm:pt modelId="{E680F052-D687-4D43-A890-F9198556D322}" type="parTrans" cxnId="{B6E18A02-CB83-4E64-A7B1-4A787308FB19}">
      <dgm:prSet/>
      <dgm:spPr/>
      <dgm:t>
        <a:bodyPr/>
        <a:lstStyle/>
        <a:p>
          <a:endParaRPr lang="es-MX"/>
        </a:p>
      </dgm:t>
    </dgm:pt>
    <dgm:pt modelId="{CA961C40-F562-4D56-9CE9-3C73D26BD544}" type="sibTrans" cxnId="{B6E18A02-CB83-4E64-A7B1-4A787308FB19}">
      <dgm:prSet/>
      <dgm:spPr/>
      <dgm:t>
        <a:bodyPr/>
        <a:lstStyle/>
        <a:p>
          <a:endParaRPr lang="es-MX"/>
        </a:p>
      </dgm:t>
    </dgm:pt>
    <dgm:pt modelId="{AFFB5D9C-D970-4E41-972E-0D87F835C482}" type="pres">
      <dgm:prSet presAssocID="{22BC3EF2-1803-4065-B741-1D2F2ABA82D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F0EE21-A01F-40BE-8972-BD1A90CAD067}" type="pres">
      <dgm:prSet presAssocID="{E266B43F-8671-441F-BE8F-7BFF62742E11}" presName="centerShape" presStyleLbl="node0" presStyleIdx="0" presStyleCnt="1"/>
      <dgm:spPr/>
    </dgm:pt>
    <dgm:pt modelId="{D96F1D0A-1F75-456C-9705-13B0A9157BDB}" type="pres">
      <dgm:prSet presAssocID="{76925BC6-8A31-4F76-9E5F-389F96211200}" presName="parTrans" presStyleLbl="bgSibTrans2D1" presStyleIdx="0" presStyleCnt="3"/>
      <dgm:spPr/>
    </dgm:pt>
    <dgm:pt modelId="{1EBA5CD1-A64A-4444-8A07-60EA6F3940FC}" type="pres">
      <dgm:prSet presAssocID="{655F8DD0-18DD-4EA7-9EFD-43CB865DFD49}" presName="node" presStyleLbl="node1" presStyleIdx="0" presStyleCnt="3">
        <dgm:presLayoutVars>
          <dgm:bulletEnabled val="1"/>
        </dgm:presLayoutVars>
      </dgm:prSet>
      <dgm:spPr/>
    </dgm:pt>
    <dgm:pt modelId="{250F4502-013B-487C-BAA4-1BA8A39C35F6}" type="pres">
      <dgm:prSet presAssocID="{1B5965A9-0478-4244-9D1D-2EE36338FF08}" presName="parTrans" presStyleLbl="bgSibTrans2D1" presStyleIdx="1" presStyleCnt="3"/>
      <dgm:spPr/>
    </dgm:pt>
    <dgm:pt modelId="{7B313793-50F4-478A-921B-6E9AF09CFF1D}" type="pres">
      <dgm:prSet presAssocID="{558108F5-1164-443C-A245-069CC5CFFE07}" presName="node" presStyleLbl="node1" presStyleIdx="1" presStyleCnt="3">
        <dgm:presLayoutVars>
          <dgm:bulletEnabled val="1"/>
        </dgm:presLayoutVars>
      </dgm:prSet>
      <dgm:spPr/>
    </dgm:pt>
    <dgm:pt modelId="{FD519FBF-CB08-4D82-99FD-4CCD6D32D1D8}" type="pres">
      <dgm:prSet presAssocID="{E680F052-D687-4D43-A890-F9198556D322}" presName="parTrans" presStyleLbl="bgSibTrans2D1" presStyleIdx="2" presStyleCnt="3"/>
      <dgm:spPr/>
    </dgm:pt>
    <dgm:pt modelId="{1DEB948D-395B-49D7-AD3F-0538AA80F846}" type="pres">
      <dgm:prSet presAssocID="{7DF60A8A-6A97-4ED6-826E-FD3091F37A30}" presName="node" presStyleLbl="node1" presStyleIdx="2" presStyleCnt="3">
        <dgm:presLayoutVars>
          <dgm:bulletEnabled val="1"/>
        </dgm:presLayoutVars>
      </dgm:prSet>
      <dgm:spPr/>
    </dgm:pt>
  </dgm:ptLst>
  <dgm:cxnLst>
    <dgm:cxn modelId="{B6E18A02-CB83-4E64-A7B1-4A787308FB19}" srcId="{E266B43F-8671-441F-BE8F-7BFF62742E11}" destId="{7DF60A8A-6A97-4ED6-826E-FD3091F37A30}" srcOrd="2" destOrd="0" parTransId="{E680F052-D687-4D43-A890-F9198556D322}" sibTransId="{CA961C40-F562-4D56-9CE9-3C73D26BD544}"/>
    <dgm:cxn modelId="{36882F1D-FAEC-4FF4-B4F3-DA5C96BD347A}" type="presOf" srcId="{E680F052-D687-4D43-A890-F9198556D322}" destId="{FD519FBF-CB08-4D82-99FD-4CCD6D32D1D8}" srcOrd="0" destOrd="0" presId="urn:microsoft.com/office/officeart/2005/8/layout/radial4"/>
    <dgm:cxn modelId="{74E68749-0A90-4B1C-A15F-BF32BB60A0B4}" type="presOf" srcId="{558108F5-1164-443C-A245-069CC5CFFE07}" destId="{7B313793-50F4-478A-921B-6E9AF09CFF1D}" srcOrd="0" destOrd="0" presId="urn:microsoft.com/office/officeart/2005/8/layout/radial4"/>
    <dgm:cxn modelId="{9828654C-02F2-4D22-AF75-A0DD1D9A2BA7}" type="presOf" srcId="{7DF60A8A-6A97-4ED6-826E-FD3091F37A30}" destId="{1DEB948D-395B-49D7-AD3F-0538AA80F846}" srcOrd="0" destOrd="0" presId="urn:microsoft.com/office/officeart/2005/8/layout/radial4"/>
    <dgm:cxn modelId="{5470C958-F397-46C0-837D-034003C70105}" type="presOf" srcId="{655F8DD0-18DD-4EA7-9EFD-43CB865DFD49}" destId="{1EBA5CD1-A64A-4444-8A07-60EA6F3940FC}" srcOrd="0" destOrd="0" presId="urn:microsoft.com/office/officeart/2005/8/layout/radial4"/>
    <dgm:cxn modelId="{01B77BA1-7007-4135-BB37-87B67DC90078}" type="presOf" srcId="{76925BC6-8A31-4F76-9E5F-389F96211200}" destId="{D96F1D0A-1F75-456C-9705-13B0A9157BDB}" srcOrd="0" destOrd="0" presId="urn:microsoft.com/office/officeart/2005/8/layout/radial4"/>
    <dgm:cxn modelId="{E7AC7FA6-FE19-4487-9FB7-F0FA3C1A47CE}" srcId="{22BC3EF2-1803-4065-B741-1D2F2ABA82D0}" destId="{E266B43F-8671-441F-BE8F-7BFF62742E11}" srcOrd="0" destOrd="0" parTransId="{08E1325F-19A8-4BC1-8A7C-E5C1177698C4}" sibTransId="{C602A0E5-33FA-461A-9350-CDC1946D6318}"/>
    <dgm:cxn modelId="{2A499EAF-A57F-4E4B-AA15-B5B2B8155A7C}" srcId="{E266B43F-8671-441F-BE8F-7BFF62742E11}" destId="{558108F5-1164-443C-A245-069CC5CFFE07}" srcOrd="1" destOrd="0" parTransId="{1B5965A9-0478-4244-9D1D-2EE36338FF08}" sibTransId="{91161686-C54C-4D36-9C7A-20144E7C86C7}"/>
    <dgm:cxn modelId="{333C3FB2-B20B-4978-9C88-8D7873368582}" type="presOf" srcId="{22BC3EF2-1803-4065-B741-1D2F2ABA82D0}" destId="{AFFB5D9C-D970-4E41-972E-0D87F835C482}" srcOrd="0" destOrd="0" presId="urn:microsoft.com/office/officeart/2005/8/layout/radial4"/>
    <dgm:cxn modelId="{C9C965BB-9F5D-44C0-A625-8D480ECB5EB1}" srcId="{E266B43F-8671-441F-BE8F-7BFF62742E11}" destId="{655F8DD0-18DD-4EA7-9EFD-43CB865DFD49}" srcOrd="0" destOrd="0" parTransId="{76925BC6-8A31-4F76-9E5F-389F96211200}" sibTransId="{D84C2A48-BD54-40AE-AD5C-77DEFAD9BF03}"/>
    <dgm:cxn modelId="{654D08BC-F04E-48B2-B347-2C9B801456BC}" type="presOf" srcId="{1B5965A9-0478-4244-9D1D-2EE36338FF08}" destId="{250F4502-013B-487C-BAA4-1BA8A39C35F6}" srcOrd="0" destOrd="0" presId="urn:microsoft.com/office/officeart/2005/8/layout/radial4"/>
    <dgm:cxn modelId="{9632CAFC-16C8-467F-9A83-76BC0A36338E}" type="presOf" srcId="{E266B43F-8671-441F-BE8F-7BFF62742E11}" destId="{DBF0EE21-A01F-40BE-8972-BD1A90CAD067}" srcOrd="0" destOrd="0" presId="urn:microsoft.com/office/officeart/2005/8/layout/radial4"/>
    <dgm:cxn modelId="{E1694B72-5C7A-476D-A247-95E7CB37FC22}" type="presParOf" srcId="{AFFB5D9C-D970-4E41-972E-0D87F835C482}" destId="{DBF0EE21-A01F-40BE-8972-BD1A90CAD067}" srcOrd="0" destOrd="0" presId="urn:microsoft.com/office/officeart/2005/8/layout/radial4"/>
    <dgm:cxn modelId="{8AE82524-AFDF-4618-B3F4-F6F896CB4427}" type="presParOf" srcId="{AFFB5D9C-D970-4E41-972E-0D87F835C482}" destId="{D96F1D0A-1F75-456C-9705-13B0A9157BDB}" srcOrd="1" destOrd="0" presId="urn:microsoft.com/office/officeart/2005/8/layout/radial4"/>
    <dgm:cxn modelId="{596B793C-49BF-4D0B-AA0A-7E20359AFAAF}" type="presParOf" srcId="{AFFB5D9C-D970-4E41-972E-0D87F835C482}" destId="{1EBA5CD1-A64A-4444-8A07-60EA6F3940FC}" srcOrd="2" destOrd="0" presId="urn:microsoft.com/office/officeart/2005/8/layout/radial4"/>
    <dgm:cxn modelId="{1E0FE21C-1CA5-4D89-8FD3-1204AEEF51B7}" type="presParOf" srcId="{AFFB5D9C-D970-4E41-972E-0D87F835C482}" destId="{250F4502-013B-487C-BAA4-1BA8A39C35F6}" srcOrd="3" destOrd="0" presId="urn:microsoft.com/office/officeart/2005/8/layout/radial4"/>
    <dgm:cxn modelId="{616742CA-9B3F-43E2-92DA-9563C6C7CEE0}" type="presParOf" srcId="{AFFB5D9C-D970-4E41-972E-0D87F835C482}" destId="{7B313793-50F4-478A-921B-6E9AF09CFF1D}" srcOrd="4" destOrd="0" presId="urn:microsoft.com/office/officeart/2005/8/layout/radial4"/>
    <dgm:cxn modelId="{9D8114CB-ED2F-403F-9D23-F177E51561E4}" type="presParOf" srcId="{AFFB5D9C-D970-4E41-972E-0D87F835C482}" destId="{FD519FBF-CB08-4D82-99FD-4CCD6D32D1D8}" srcOrd="5" destOrd="0" presId="urn:microsoft.com/office/officeart/2005/8/layout/radial4"/>
    <dgm:cxn modelId="{D7ABF7C4-9CF6-43B1-95EE-22AFE0F00BFB}" type="presParOf" srcId="{AFFB5D9C-D970-4E41-972E-0D87F835C482}" destId="{1DEB948D-395B-49D7-AD3F-0538AA80F84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E1EF28-FBE4-4EDF-8195-120EFF524AA7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0F1233C-E0D9-4C24-8523-9D6147C69A94}">
      <dgm:prSet phldrT="[Texto]" custT="1"/>
      <dgm:spPr/>
      <dgm:t>
        <a:bodyPr vert="horz"/>
        <a:lstStyle/>
        <a:p>
          <a:r>
            <a:rPr lang="es-EC" sz="1600" dirty="0"/>
            <a:t>Ha conformado a sus gestiones de la siguiente manera:</a:t>
          </a:r>
          <a:endParaRPr lang="es-MX" sz="1600" dirty="0"/>
        </a:p>
      </dgm:t>
    </dgm:pt>
    <dgm:pt modelId="{F797888C-8759-46FB-ACA0-C61F3FE4CC76}" type="parTrans" cxnId="{977B885E-98D7-416D-A838-ED79FEB57605}">
      <dgm:prSet/>
      <dgm:spPr/>
      <dgm:t>
        <a:bodyPr/>
        <a:lstStyle/>
        <a:p>
          <a:endParaRPr lang="es-MX"/>
        </a:p>
      </dgm:t>
    </dgm:pt>
    <dgm:pt modelId="{3759DD4F-3AD3-46E1-99D6-3AB2F579AD6E}" type="sibTrans" cxnId="{977B885E-98D7-416D-A838-ED79FEB57605}">
      <dgm:prSet/>
      <dgm:spPr/>
      <dgm:t>
        <a:bodyPr/>
        <a:lstStyle/>
        <a:p>
          <a:endParaRPr lang="es-MX"/>
        </a:p>
      </dgm:t>
    </dgm:pt>
    <dgm:pt modelId="{65FFC606-D145-4A80-A004-14563471A963}">
      <dgm:prSet phldrT="[Texto]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s-EC" dirty="0"/>
            <a:t>Gestión De Laboratorios De Vigilancia Epidemiológica Y Referencia Nacional</a:t>
          </a:r>
          <a:endParaRPr lang="es-MX" dirty="0"/>
        </a:p>
      </dgm:t>
    </dgm:pt>
    <dgm:pt modelId="{6EB4765C-CF06-4316-8AD8-A32778624979}" type="parTrans" cxnId="{9A16F039-25E6-424A-828D-275F0F6BEB21}">
      <dgm:prSet/>
      <dgm:spPr/>
      <dgm:t>
        <a:bodyPr/>
        <a:lstStyle/>
        <a:p>
          <a:endParaRPr lang="es-MX"/>
        </a:p>
      </dgm:t>
    </dgm:pt>
    <dgm:pt modelId="{080E73BC-2A32-403A-990B-DCD6C353FCC7}" type="sibTrans" cxnId="{9A16F039-25E6-424A-828D-275F0F6BEB21}">
      <dgm:prSet/>
      <dgm:spPr/>
      <dgm:t>
        <a:bodyPr/>
        <a:lstStyle/>
        <a:p>
          <a:endParaRPr lang="es-MX"/>
        </a:p>
      </dgm:t>
    </dgm:pt>
    <dgm:pt modelId="{CF44B781-1DEB-4452-9D16-69BF40061DA4}">
      <dgm:prSet phldrT="[Texto]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s-EC" dirty="0"/>
            <a:t>Gestión De Plataformas Compartidas</a:t>
          </a:r>
          <a:endParaRPr lang="es-MX" dirty="0"/>
        </a:p>
      </dgm:t>
    </dgm:pt>
    <dgm:pt modelId="{26F0EF3D-ADC0-4E1E-95BF-2600A576CC72}" type="parTrans" cxnId="{2CC88968-38F1-431C-9F8C-38380828FED4}">
      <dgm:prSet/>
      <dgm:spPr/>
      <dgm:t>
        <a:bodyPr/>
        <a:lstStyle/>
        <a:p>
          <a:endParaRPr lang="es-MX"/>
        </a:p>
      </dgm:t>
    </dgm:pt>
    <dgm:pt modelId="{08FBC104-BCB5-4BEB-8A4F-64B09962E401}" type="sibTrans" cxnId="{2CC88968-38F1-431C-9F8C-38380828FED4}">
      <dgm:prSet/>
      <dgm:spPr/>
      <dgm:t>
        <a:bodyPr/>
        <a:lstStyle/>
        <a:p>
          <a:endParaRPr lang="es-MX"/>
        </a:p>
      </dgm:t>
    </dgm:pt>
    <dgm:pt modelId="{C8621FE2-A9BF-4E4A-B28A-00A9CB692B8C}">
      <dgm:prSet phldrT="[Texto]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s-EC" dirty="0"/>
            <a:t>Gestión De Aseguramiento De Calidad De Resultados</a:t>
          </a:r>
          <a:endParaRPr lang="es-MX" dirty="0"/>
        </a:p>
      </dgm:t>
    </dgm:pt>
    <dgm:pt modelId="{6C2204DD-41A9-4049-9164-0CEC34BE5357}" type="parTrans" cxnId="{9E9E0F99-ABBE-433B-ACEF-700C78368794}">
      <dgm:prSet/>
      <dgm:spPr/>
      <dgm:t>
        <a:bodyPr/>
        <a:lstStyle/>
        <a:p>
          <a:endParaRPr lang="es-MX"/>
        </a:p>
      </dgm:t>
    </dgm:pt>
    <dgm:pt modelId="{ECCDD77C-83BE-48F7-862A-5F9249891E42}" type="sibTrans" cxnId="{9E9E0F99-ABBE-433B-ACEF-700C78368794}">
      <dgm:prSet/>
      <dgm:spPr/>
      <dgm:t>
        <a:bodyPr/>
        <a:lstStyle/>
        <a:p>
          <a:endParaRPr lang="es-MX"/>
        </a:p>
      </dgm:t>
    </dgm:pt>
    <dgm:pt modelId="{E9E5B560-75FF-4D66-92C0-3B7337B8E0E9}">
      <dgm:prSet phldrT="[Texto]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s-EC" dirty="0"/>
            <a:t>Gestión De Investigación Desarrollo E Innovación </a:t>
          </a:r>
          <a:endParaRPr lang="es-MX" dirty="0"/>
        </a:p>
      </dgm:t>
    </dgm:pt>
    <dgm:pt modelId="{2663DB81-6178-42E1-BC02-C0855CA29379}" type="parTrans" cxnId="{4BA716B7-6790-4C83-9F7A-87F6B03D1212}">
      <dgm:prSet/>
      <dgm:spPr/>
      <dgm:t>
        <a:bodyPr/>
        <a:lstStyle/>
        <a:p>
          <a:endParaRPr lang="es-MX"/>
        </a:p>
      </dgm:t>
    </dgm:pt>
    <dgm:pt modelId="{F85CC752-FBF8-47A7-BA50-1A324EB0B556}" type="sibTrans" cxnId="{4BA716B7-6790-4C83-9F7A-87F6B03D1212}">
      <dgm:prSet/>
      <dgm:spPr/>
      <dgm:t>
        <a:bodyPr/>
        <a:lstStyle/>
        <a:p>
          <a:endParaRPr lang="es-MX"/>
        </a:p>
      </dgm:t>
    </dgm:pt>
    <dgm:pt modelId="{07ACCD01-816C-499F-88A7-F8DF6BE7200D}">
      <dgm:prSet phldrT="[Texto]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s-EC" dirty="0"/>
            <a:t>Gestión Administrativa Financiera</a:t>
          </a:r>
          <a:endParaRPr lang="es-MX" dirty="0"/>
        </a:p>
      </dgm:t>
    </dgm:pt>
    <dgm:pt modelId="{D327D1F1-97EB-4E4B-9F97-14AD4AB100F0}" type="parTrans" cxnId="{8F20CCEB-ED8C-49A0-8354-2B9AB12C58B1}">
      <dgm:prSet/>
      <dgm:spPr/>
      <dgm:t>
        <a:bodyPr/>
        <a:lstStyle/>
        <a:p>
          <a:endParaRPr lang="es-MX"/>
        </a:p>
      </dgm:t>
    </dgm:pt>
    <dgm:pt modelId="{A350840A-36D0-4046-A6EB-D90C72DD0950}" type="sibTrans" cxnId="{8F20CCEB-ED8C-49A0-8354-2B9AB12C58B1}">
      <dgm:prSet/>
      <dgm:spPr/>
      <dgm:t>
        <a:bodyPr/>
        <a:lstStyle/>
        <a:p>
          <a:endParaRPr lang="es-MX"/>
        </a:p>
      </dgm:t>
    </dgm:pt>
    <dgm:pt modelId="{F14E58CE-CEB7-4814-8F00-C452AC0F7654}" type="pres">
      <dgm:prSet presAssocID="{27E1EF28-FBE4-4EDF-8195-120EFF524AA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1B314A-BD3D-4148-AC48-42599549C1D4}" type="pres">
      <dgm:prSet presAssocID="{F0F1233C-E0D9-4C24-8523-9D6147C69A94}" presName="root" presStyleCnt="0"/>
      <dgm:spPr/>
    </dgm:pt>
    <dgm:pt modelId="{5349C47B-79A6-41F9-B5F7-52360E4D6CFC}" type="pres">
      <dgm:prSet presAssocID="{F0F1233C-E0D9-4C24-8523-9D6147C69A94}" presName="rootComposite" presStyleCnt="0"/>
      <dgm:spPr/>
    </dgm:pt>
    <dgm:pt modelId="{77E422BC-69CF-40EE-89C1-1DF72F5CA038}" type="pres">
      <dgm:prSet presAssocID="{F0F1233C-E0D9-4C24-8523-9D6147C69A94}" presName="rootText" presStyleLbl="node1" presStyleIdx="0" presStyleCnt="1" custScaleX="240665"/>
      <dgm:spPr/>
    </dgm:pt>
    <dgm:pt modelId="{791A9254-33E6-4AAD-9CE7-3C557235357E}" type="pres">
      <dgm:prSet presAssocID="{F0F1233C-E0D9-4C24-8523-9D6147C69A94}" presName="rootConnector" presStyleLbl="node1" presStyleIdx="0" presStyleCnt="1"/>
      <dgm:spPr/>
    </dgm:pt>
    <dgm:pt modelId="{B8269260-76E9-418B-B747-F3093C12A535}" type="pres">
      <dgm:prSet presAssocID="{F0F1233C-E0D9-4C24-8523-9D6147C69A94}" presName="childShape" presStyleCnt="0"/>
      <dgm:spPr/>
    </dgm:pt>
    <dgm:pt modelId="{DAB9E645-DA9A-48BA-93BF-4DC08D357687}" type="pres">
      <dgm:prSet presAssocID="{6EB4765C-CF06-4316-8AD8-A32778624979}" presName="Name13" presStyleLbl="parChTrans1D2" presStyleIdx="0" presStyleCnt="5"/>
      <dgm:spPr/>
    </dgm:pt>
    <dgm:pt modelId="{4485C23A-22CB-4433-BE97-4C73D3CCA3D5}" type="pres">
      <dgm:prSet presAssocID="{65FFC606-D145-4A80-A004-14563471A963}" presName="childText" presStyleLbl="bgAcc1" presStyleIdx="0" presStyleCnt="5" custScaleX="194890">
        <dgm:presLayoutVars>
          <dgm:bulletEnabled val="1"/>
        </dgm:presLayoutVars>
      </dgm:prSet>
      <dgm:spPr/>
    </dgm:pt>
    <dgm:pt modelId="{1A2F9A13-1EB6-450E-8FFB-91D3EBD389A4}" type="pres">
      <dgm:prSet presAssocID="{26F0EF3D-ADC0-4E1E-95BF-2600A576CC72}" presName="Name13" presStyleLbl="parChTrans1D2" presStyleIdx="1" presStyleCnt="5"/>
      <dgm:spPr/>
    </dgm:pt>
    <dgm:pt modelId="{57111A0F-4BCE-4A05-860E-A4570D462FFA}" type="pres">
      <dgm:prSet presAssocID="{CF44B781-1DEB-4452-9D16-69BF40061DA4}" presName="childText" presStyleLbl="bgAcc1" presStyleIdx="1" presStyleCnt="5" custScaleX="195664">
        <dgm:presLayoutVars>
          <dgm:bulletEnabled val="1"/>
        </dgm:presLayoutVars>
      </dgm:prSet>
      <dgm:spPr/>
    </dgm:pt>
    <dgm:pt modelId="{2D688F52-DAD0-449F-85D3-5FC6DCD29ED0}" type="pres">
      <dgm:prSet presAssocID="{6C2204DD-41A9-4049-9164-0CEC34BE5357}" presName="Name13" presStyleLbl="parChTrans1D2" presStyleIdx="2" presStyleCnt="5"/>
      <dgm:spPr/>
    </dgm:pt>
    <dgm:pt modelId="{BF1F656F-A929-4F9B-946D-C97652AD6624}" type="pres">
      <dgm:prSet presAssocID="{C8621FE2-A9BF-4E4A-B28A-00A9CB692B8C}" presName="childText" presStyleLbl="bgAcc1" presStyleIdx="2" presStyleCnt="5" custScaleX="196827">
        <dgm:presLayoutVars>
          <dgm:bulletEnabled val="1"/>
        </dgm:presLayoutVars>
      </dgm:prSet>
      <dgm:spPr/>
    </dgm:pt>
    <dgm:pt modelId="{9EDE957D-2F19-483D-ACA2-D90AF3F33BF0}" type="pres">
      <dgm:prSet presAssocID="{2663DB81-6178-42E1-BC02-C0855CA29379}" presName="Name13" presStyleLbl="parChTrans1D2" presStyleIdx="3" presStyleCnt="5"/>
      <dgm:spPr/>
    </dgm:pt>
    <dgm:pt modelId="{E4176894-8FCA-4417-9AB5-31CEDD0FD3E8}" type="pres">
      <dgm:prSet presAssocID="{E9E5B560-75FF-4D66-92C0-3B7337B8E0E9}" presName="childText" presStyleLbl="bgAcc1" presStyleIdx="3" presStyleCnt="5" custScaleX="192983">
        <dgm:presLayoutVars>
          <dgm:bulletEnabled val="1"/>
        </dgm:presLayoutVars>
      </dgm:prSet>
      <dgm:spPr/>
    </dgm:pt>
    <dgm:pt modelId="{7294A0A9-32B3-4FAA-8644-C0DBE90E40AB}" type="pres">
      <dgm:prSet presAssocID="{D327D1F1-97EB-4E4B-9F97-14AD4AB100F0}" presName="Name13" presStyleLbl="parChTrans1D2" presStyleIdx="4" presStyleCnt="5"/>
      <dgm:spPr/>
    </dgm:pt>
    <dgm:pt modelId="{957626A3-6170-453D-A72D-47454EBDE29C}" type="pres">
      <dgm:prSet presAssocID="{07ACCD01-816C-499F-88A7-F8DF6BE7200D}" presName="childText" presStyleLbl="bgAcc1" presStyleIdx="4" presStyleCnt="5" custScaleX="195337">
        <dgm:presLayoutVars>
          <dgm:bulletEnabled val="1"/>
        </dgm:presLayoutVars>
      </dgm:prSet>
      <dgm:spPr/>
    </dgm:pt>
  </dgm:ptLst>
  <dgm:cxnLst>
    <dgm:cxn modelId="{DC127D00-798C-4403-B549-E0F2E2B0CDB5}" type="presOf" srcId="{26F0EF3D-ADC0-4E1E-95BF-2600A576CC72}" destId="{1A2F9A13-1EB6-450E-8FFB-91D3EBD389A4}" srcOrd="0" destOrd="0" presId="urn:microsoft.com/office/officeart/2005/8/layout/hierarchy3"/>
    <dgm:cxn modelId="{DBE14E29-6D40-40F2-89DA-D82042AFF458}" type="presOf" srcId="{CF44B781-1DEB-4452-9D16-69BF40061DA4}" destId="{57111A0F-4BCE-4A05-860E-A4570D462FFA}" srcOrd="0" destOrd="0" presId="urn:microsoft.com/office/officeart/2005/8/layout/hierarchy3"/>
    <dgm:cxn modelId="{C916B72B-3842-42D9-B9DD-B0317BEF2E05}" type="presOf" srcId="{E9E5B560-75FF-4D66-92C0-3B7337B8E0E9}" destId="{E4176894-8FCA-4417-9AB5-31CEDD0FD3E8}" srcOrd="0" destOrd="0" presId="urn:microsoft.com/office/officeart/2005/8/layout/hierarchy3"/>
    <dgm:cxn modelId="{9A16F039-25E6-424A-828D-275F0F6BEB21}" srcId="{F0F1233C-E0D9-4C24-8523-9D6147C69A94}" destId="{65FFC606-D145-4A80-A004-14563471A963}" srcOrd="0" destOrd="0" parTransId="{6EB4765C-CF06-4316-8AD8-A32778624979}" sibTransId="{080E73BC-2A32-403A-990B-DCD6C353FCC7}"/>
    <dgm:cxn modelId="{977B885E-98D7-416D-A838-ED79FEB57605}" srcId="{27E1EF28-FBE4-4EDF-8195-120EFF524AA7}" destId="{F0F1233C-E0D9-4C24-8523-9D6147C69A94}" srcOrd="0" destOrd="0" parTransId="{F797888C-8759-46FB-ACA0-C61F3FE4CC76}" sibTransId="{3759DD4F-3AD3-46E1-99D6-3AB2F579AD6E}"/>
    <dgm:cxn modelId="{00550462-841E-4E68-A4F5-98873F322A18}" type="presOf" srcId="{07ACCD01-816C-499F-88A7-F8DF6BE7200D}" destId="{957626A3-6170-453D-A72D-47454EBDE29C}" srcOrd="0" destOrd="0" presId="urn:microsoft.com/office/officeart/2005/8/layout/hierarchy3"/>
    <dgm:cxn modelId="{2CC88968-38F1-431C-9F8C-38380828FED4}" srcId="{F0F1233C-E0D9-4C24-8523-9D6147C69A94}" destId="{CF44B781-1DEB-4452-9D16-69BF40061DA4}" srcOrd="1" destOrd="0" parTransId="{26F0EF3D-ADC0-4E1E-95BF-2600A576CC72}" sibTransId="{08FBC104-BCB5-4BEB-8A4F-64B09962E401}"/>
    <dgm:cxn modelId="{B49ACD6B-902E-483F-A0A1-7D41D0A5F3D1}" type="presOf" srcId="{6EB4765C-CF06-4316-8AD8-A32778624979}" destId="{DAB9E645-DA9A-48BA-93BF-4DC08D357687}" srcOrd="0" destOrd="0" presId="urn:microsoft.com/office/officeart/2005/8/layout/hierarchy3"/>
    <dgm:cxn modelId="{52883874-9911-4ECD-88D0-41EA2E67C45A}" type="presOf" srcId="{F0F1233C-E0D9-4C24-8523-9D6147C69A94}" destId="{77E422BC-69CF-40EE-89C1-1DF72F5CA038}" srcOrd="0" destOrd="0" presId="urn:microsoft.com/office/officeart/2005/8/layout/hierarchy3"/>
    <dgm:cxn modelId="{3C372256-C2BD-4707-828F-BFDB815B92B1}" type="presOf" srcId="{2663DB81-6178-42E1-BC02-C0855CA29379}" destId="{9EDE957D-2F19-483D-ACA2-D90AF3F33BF0}" srcOrd="0" destOrd="0" presId="urn:microsoft.com/office/officeart/2005/8/layout/hierarchy3"/>
    <dgm:cxn modelId="{8859A95A-A09D-4677-83FB-70B0D5FD597F}" type="presOf" srcId="{D327D1F1-97EB-4E4B-9F97-14AD4AB100F0}" destId="{7294A0A9-32B3-4FAA-8644-C0DBE90E40AB}" srcOrd="0" destOrd="0" presId="urn:microsoft.com/office/officeart/2005/8/layout/hierarchy3"/>
    <dgm:cxn modelId="{9E9E0F99-ABBE-433B-ACEF-700C78368794}" srcId="{F0F1233C-E0D9-4C24-8523-9D6147C69A94}" destId="{C8621FE2-A9BF-4E4A-B28A-00A9CB692B8C}" srcOrd="2" destOrd="0" parTransId="{6C2204DD-41A9-4049-9164-0CEC34BE5357}" sibTransId="{ECCDD77C-83BE-48F7-862A-5F9249891E42}"/>
    <dgm:cxn modelId="{E81EEFAF-9991-49F7-83D5-F109905A7EC2}" type="presOf" srcId="{F0F1233C-E0D9-4C24-8523-9D6147C69A94}" destId="{791A9254-33E6-4AAD-9CE7-3C557235357E}" srcOrd="1" destOrd="0" presId="urn:microsoft.com/office/officeart/2005/8/layout/hierarchy3"/>
    <dgm:cxn modelId="{4BA716B7-6790-4C83-9F7A-87F6B03D1212}" srcId="{F0F1233C-E0D9-4C24-8523-9D6147C69A94}" destId="{E9E5B560-75FF-4D66-92C0-3B7337B8E0E9}" srcOrd="3" destOrd="0" parTransId="{2663DB81-6178-42E1-BC02-C0855CA29379}" sibTransId="{F85CC752-FBF8-47A7-BA50-1A324EB0B556}"/>
    <dgm:cxn modelId="{F9A827BE-1CB6-4720-8A25-27E7F4A1E038}" type="presOf" srcId="{27E1EF28-FBE4-4EDF-8195-120EFF524AA7}" destId="{F14E58CE-CEB7-4814-8F00-C452AC0F7654}" srcOrd="0" destOrd="0" presId="urn:microsoft.com/office/officeart/2005/8/layout/hierarchy3"/>
    <dgm:cxn modelId="{A293C6C0-E686-4AB0-8678-ABD071294DAE}" type="presOf" srcId="{C8621FE2-A9BF-4E4A-B28A-00A9CB692B8C}" destId="{BF1F656F-A929-4F9B-946D-C97652AD6624}" srcOrd="0" destOrd="0" presId="urn:microsoft.com/office/officeart/2005/8/layout/hierarchy3"/>
    <dgm:cxn modelId="{C3D3C6E5-C607-4811-A3EA-985423637760}" type="presOf" srcId="{6C2204DD-41A9-4049-9164-0CEC34BE5357}" destId="{2D688F52-DAD0-449F-85D3-5FC6DCD29ED0}" srcOrd="0" destOrd="0" presId="urn:microsoft.com/office/officeart/2005/8/layout/hierarchy3"/>
    <dgm:cxn modelId="{8F20CCEB-ED8C-49A0-8354-2B9AB12C58B1}" srcId="{F0F1233C-E0D9-4C24-8523-9D6147C69A94}" destId="{07ACCD01-816C-499F-88A7-F8DF6BE7200D}" srcOrd="4" destOrd="0" parTransId="{D327D1F1-97EB-4E4B-9F97-14AD4AB100F0}" sibTransId="{A350840A-36D0-4046-A6EB-D90C72DD0950}"/>
    <dgm:cxn modelId="{14F8FDEF-567F-4A1C-A1C1-A60E80CF4910}" type="presOf" srcId="{65FFC606-D145-4A80-A004-14563471A963}" destId="{4485C23A-22CB-4433-BE97-4C73D3CCA3D5}" srcOrd="0" destOrd="0" presId="urn:microsoft.com/office/officeart/2005/8/layout/hierarchy3"/>
    <dgm:cxn modelId="{465EDE32-1670-418D-B6F5-F7BE991F9FC8}" type="presParOf" srcId="{F14E58CE-CEB7-4814-8F00-C452AC0F7654}" destId="{7D1B314A-BD3D-4148-AC48-42599549C1D4}" srcOrd="0" destOrd="0" presId="urn:microsoft.com/office/officeart/2005/8/layout/hierarchy3"/>
    <dgm:cxn modelId="{52CAEFE3-B2CE-4A2A-A748-6CB9A18D41F2}" type="presParOf" srcId="{7D1B314A-BD3D-4148-AC48-42599549C1D4}" destId="{5349C47B-79A6-41F9-B5F7-52360E4D6CFC}" srcOrd="0" destOrd="0" presId="urn:microsoft.com/office/officeart/2005/8/layout/hierarchy3"/>
    <dgm:cxn modelId="{F04FE682-4708-498C-A02D-C5468BE7C173}" type="presParOf" srcId="{5349C47B-79A6-41F9-B5F7-52360E4D6CFC}" destId="{77E422BC-69CF-40EE-89C1-1DF72F5CA038}" srcOrd="0" destOrd="0" presId="urn:microsoft.com/office/officeart/2005/8/layout/hierarchy3"/>
    <dgm:cxn modelId="{E0B26D0B-FAC5-43AF-98FA-881E62F5CD88}" type="presParOf" srcId="{5349C47B-79A6-41F9-B5F7-52360E4D6CFC}" destId="{791A9254-33E6-4AAD-9CE7-3C557235357E}" srcOrd="1" destOrd="0" presId="urn:microsoft.com/office/officeart/2005/8/layout/hierarchy3"/>
    <dgm:cxn modelId="{B3934806-1F4D-4DC3-AE59-3C0F16E7BBFC}" type="presParOf" srcId="{7D1B314A-BD3D-4148-AC48-42599549C1D4}" destId="{B8269260-76E9-418B-B747-F3093C12A535}" srcOrd="1" destOrd="0" presId="urn:microsoft.com/office/officeart/2005/8/layout/hierarchy3"/>
    <dgm:cxn modelId="{F35A7DD1-8681-4CC4-9D40-4D1ECA9576F0}" type="presParOf" srcId="{B8269260-76E9-418B-B747-F3093C12A535}" destId="{DAB9E645-DA9A-48BA-93BF-4DC08D357687}" srcOrd="0" destOrd="0" presId="urn:microsoft.com/office/officeart/2005/8/layout/hierarchy3"/>
    <dgm:cxn modelId="{5E26D01E-131C-4C26-8756-1501CFE90A68}" type="presParOf" srcId="{B8269260-76E9-418B-B747-F3093C12A535}" destId="{4485C23A-22CB-4433-BE97-4C73D3CCA3D5}" srcOrd="1" destOrd="0" presId="urn:microsoft.com/office/officeart/2005/8/layout/hierarchy3"/>
    <dgm:cxn modelId="{83577C14-1A25-480C-8FAD-BB23CC38DD35}" type="presParOf" srcId="{B8269260-76E9-418B-B747-F3093C12A535}" destId="{1A2F9A13-1EB6-450E-8FFB-91D3EBD389A4}" srcOrd="2" destOrd="0" presId="urn:microsoft.com/office/officeart/2005/8/layout/hierarchy3"/>
    <dgm:cxn modelId="{7B304E9F-D570-408B-8132-2CF6C3402C9F}" type="presParOf" srcId="{B8269260-76E9-418B-B747-F3093C12A535}" destId="{57111A0F-4BCE-4A05-860E-A4570D462FFA}" srcOrd="3" destOrd="0" presId="urn:microsoft.com/office/officeart/2005/8/layout/hierarchy3"/>
    <dgm:cxn modelId="{664C32A9-AEBC-440F-B666-A962A2C8A805}" type="presParOf" srcId="{B8269260-76E9-418B-B747-F3093C12A535}" destId="{2D688F52-DAD0-449F-85D3-5FC6DCD29ED0}" srcOrd="4" destOrd="0" presId="urn:microsoft.com/office/officeart/2005/8/layout/hierarchy3"/>
    <dgm:cxn modelId="{85E8E23D-E3BF-48C2-A24C-3395F64D50EC}" type="presParOf" srcId="{B8269260-76E9-418B-B747-F3093C12A535}" destId="{BF1F656F-A929-4F9B-946D-C97652AD6624}" srcOrd="5" destOrd="0" presId="urn:microsoft.com/office/officeart/2005/8/layout/hierarchy3"/>
    <dgm:cxn modelId="{5789709E-2887-4F9F-9744-15BD829FD8FF}" type="presParOf" srcId="{B8269260-76E9-418B-B747-F3093C12A535}" destId="{9EDE957D-2F19-483D-ACA2-D90AF3F33BF0}" srcOrd="6" destOrd="0" presId="urn:microsoft.com/office/officeart/2005/8/layout/hierarchy3"/>
    <dgm:cxn modelId="{1644FF77-78C2-4E71-A90F-C9F0E7F83B3A}" type="presParOf" srcId="{B8269260-76E9-418B-B747-F3093C12A535}" destId="{E4176894-8FCA-4417-9AB5-31CEDD0FD3E8}" srcOrd="7" destOrd="0" presId="urn:microsoft.com/office/officeart/2005/8/layout/hierarchy3"/>
    <dgm:cxn modelId="{84539E77-EC22-4E46-9351-A23E1A27B2D0}" type="presParOf" srcId="{B8269260-76E9-418B-B747-F3093C12A535}" destId="{7294A0A9-32B3-4FAA-8644-C0DBE90E40AB}" srcOrd="8" destOrd="0" presId="urn:microsoft.com/office/officeart/2005/8/layout/hierarchy3"/>
    <dgm:cxn modelId="{F812DFB7-C72F-4932-9E5C-4A5F9A32E566}" type="presParOf" srcId="{B8269260-76E9-418B-B747-F3093C12A535}" destId="{957626A3-6170-453D-A72D-47454EBDE29C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7F2E94-4291-4078-9054-B4753E65E20B}" type="doc">
      <dgm:prSet loTypeId="urn:microsoft.com/office/officeart/2008/layout/VerticalCurvedList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05762D9A-5082-4A11-BBFA-093D02F60F89}">
      <dgm:prSet phldrT="[Texto]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s-EC" dirty="0"/>
            <a:t>Agenda 2030 – Objetivos de Desarrollo Sostenible (ODS). </a:t>
          </a:r>
          <a:endParaRPr lang="es-MX" dirty="0"/>
        </a:p>
      </dgm:t>
    </dgm:pt>
    <dgm:pt modelId="{F9F2C576-B245-49FE-B04C-5260B2D19666}" type="parTrans" cxnId="{5AF39477-CC57-4522-B775-6206A676F06C}">
      <dgm:prSet/>
      <dgm:spPr/>
      <dgm:t>
        <a:bodyPr/>
        <a:lstStyle/>
        <a:p>
          <a:endParaRPr lang="es-MX"/>
        </a:p>
      </dgm:t>
    </dgm:pt>
    <dgm:pt modelId="{BE9CCB43-2A47-4B53-B09C-F51FAC3ABDDA}" type="sibTrans" cxnId="{5AF39477-CC57-4522-B775-6206A676F06C}">
      <dgm:prSet/>
      <dgm:spPr/>
      <dgm:t>
        <a:bodyPr/>
        <a:lstStyle/>
        <a:p>
          <a:endParaRPr lang="es-MX"/>
        </a:p>
      </dgm:t>
    </dgm:pt>
    <dgm:pt modelId="{CF1FED84-5F35-4BF2-8D8A-47C218456FF5}">
      <dgm:prSet phldrT="[Texto]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s-EC" dirty="0"/>
            <a:t>Agenda de Salud Sostenible para las Américas 2018 – 2030. </a:t>
          </a:r>
          <a:endParaRPr lang="es-MX" dirty="0"/>
        </a:p>
      </dgm:t>
    </dgm:pt>
    <dgm:pt modelId="{81DFA2B4-85FF-47A4-BAC3-4227EA53E5C1}" type="parTrans" cxnId="{D1988402-F631-45FA-96BE-55FEB0E7DD12}">
      <dgm:prSet/>
      <dgm:spPr/>
      <dgm:t>
        <a:bodyPr/>
        <a:lstStyle/>
        <a:p>
          <a:endParaRPr lang="es-MX"/>
        </a:p>
      </dgm:t>
    </dgm:pt>
    <dgm:pt modelId="{63FD6208-2010-40E5-9AA2-F855A4F73130}" type="sibTrans" cxnId="{D1988402-F631-45FA-96BE-55FEB0E7DD12}">
      <dgm:prSet/>
      <dgm:spPr/>
      <dgm:t>
        <a:bodyPr/>
        <a:lstStyle/>
        <a:p>
          <a:endParaRPr lang="es-MX"/>
        </a:p>
      </dgm:t>
    </dgm:pt>
    <dgm:pt modelId="{8BDE2A7B-91BE-4CA2-9D3F-BABA7D95DCA9}">
      <dgm:prSet phldrT="[Texto]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s-EC" dirty="0"/>
            <a:t>Plan de Desarrollo para el Nuevo Ecuador 2024-2025. </a:t>
          </a:r>
          <a:endParaRPr lang="es-MX" dirty="0"/>
        </a:p>
      </dgm:t>
    </dgm:pt>
    <dgm:pt modelId="{96334060-9D01-4AE0-807C-A0C86938DAD6}" type="parTrans" cxnId="{05D0D2E6-1CD8-4D5F-8E88-3F49B4180F48}">
      <dgm:prSet/>
      <dgm:spPr/>
      <dgm:t>
        <a:bodyPr/>
        <a:lstStyle/>
        <a:p>
          <a:endParaRPr lang="es-MX"/>
        </a:p>
      </dgm:t>
    </dgm:pt>
    <dgm:pt modelId="{6AA589E2-BB06-4957-A7FC-81F193167ECC}" type="sibTrans" cxnId="{05D0D2E6-1CD8-4D5F-8E88-3F49B4180F48}">
      <dgm:prSet/>
      <dgm:spPr/>
      <dgm:t>
        <a:bodyPr/>
        <a:lstStyle/>
        <a:p>
          <a:endParaRPr lang="es-MX"/>
        </a:p>
      </dgm:t>
    </dgm:pt>
    <dgm:pt modelId="{ED99963E-0B22-46AB-AF0F-5557BE22BA4C}">
      <dgm:prSet phldrT="[Texto]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s-EC"/>
            <a:t>Plan Decenal de Salud 2022-2031. </a:t>
          </a:r>
          <a:endParaRPr lang="es-MX" dirty="0"/>
        </a:p>
      </dgm:t>
    </dgm:pt>
    <dgm:pt modelId="{DF579CA0-3693-436A-B8CF-70BC3523BE1A}" type="parTrans" cxnId="{3B4C1C4F-3101-48EC-8CDE-879D5A85012F}">
      <dgm:prSet/>
      <dgm:spPr/>
      <dgm:t>
        <a:bodyPr/>
        <a:lstStyle/>
        <a:p>
          <a:endParaRPr lang="es-MX"/>
        </a:p>
      </dgm:t>
    </dgm:pt>
    <dgm:pt modelId="{6D031231-23C4-45D7-8E23-763216093738}" type="sibTrans" cxnId="{3B4C1C4F-3101-48EC-8CDE-879D5A85012F}">
      <dgm:prSet/>
      <dgm:spPr/>
      <dgm:t>
        <a:bodyPr/>
        <a:lstStyle/>
        <a:p>
          <a:endParaRPr lang="es-MX"/>
        </a:p>
      </dgm:t>
    </dgm:pt>
    <dgm:pt modelId="{E4021BC7-E057-4C12-B520-38B931F35CB4}">
      <dgm:prSet phldrT="[Texto]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s-EC"/>
            <a:t>Alineación de los Objetivos Estratégicos Institucionales (OEI) del INSPI con los Objetivos Estratégicos Institucionales del MSP. </a:t>
          </a:r>
          <a:endParaRPr lang="es-MX" dirty="0"/>
        </a:p>
      </dgm:t>
    </dgm:pt>
    <dgm:pt modelId="{F025B25A-E54E-4CB6-A49A-31E1DB049032}" type="parTrans" cxnId="{8A293CC3-4FCB-433B-BC2F-B673611C427B}">
      <dgm:prSet/>
      <dgm:spPr/>
      <dgm:t>
        <a:bodyPr/>
        <a:lstStyle/>
        <a:p>
          <a:endParaRPr lang="es-MX"/>
        </a:p>
      </dgm:t>
    </dgm:pt>
    <dgm:pt modelId="{D6483F63-7054-4C6B-A05C-37A3E0500E76}" type="sibTrans" cxnId="{8A293CC3-4FCB-433B-BC2F-B673611C427B}">
      <dgm:prSet/>
      <dgm:spPr/>
      <dgm:t>
        <a:bodyPr/>
        <a:lstStyle/>
        <a:p>
          <a:endParaRPr lang="es-MX"/>
        </a:p>
      </dgm:t>
    </dgm:pt>
    <dgm:pt modelId="{876E2857-64C9-411A-ABAF-E9D449BC512C}">
      <dgm:prSet phldrT="[Texto]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s-EC"/>
            <a:t>Plan Nacional de Ciencia, Tecnología, Innovación y Saberes Ancestrales SENESCYT al 2030</a:t>
          </a:r>
          <a:r>
            <a:rPr lang="es-EC" b="1"/>
            <a:t> </a:t>
          </a:r>
          <a:endParaRPr lang="es-MX" dirty="0"/>
        </a:p>
      </dgm:t>
    </dgm:pt>
    <dgm:pt modelId="{9E162288-D225-4E2D-9839-D97D4DA4094A}" type="parTrans" cxnId="{079874E0-4DA4-4150-9BEE-7E2255C685E4}">
      <dgm:prSet/>
      <dgm:spPr/>
      <dgm:t>
        <a:bodyPr/>
        <a:lstStyle/>
        <a:p>
          <a:endParaRPr lang="es-MX"/>
        </a:p>
      </dgm:t>
    </dgm:pt>
    <dgm:pt modelId="{50D2833A-FCDE-43A6-9F2D-60689179B8E9}" type="sibTrans" cxnId="{079874E0-4DA4-4150-9BEE-7E2255C685E4}">
      <dgm:prSet/>
      <dgm:spPr/>
      <dgm:t>
        <a:bodyPr/>
        <a:lstStyle/>
        <a:p>
          <a:endParaRPr lang="es-MX"/>
        </a:p>
      </dgm:t>
    </dgm:pt>
    <dgm:pt modelId="{78C7BED5-7E9F-4594-A18D-6BD6C3357F74}" type="pres">
      <dgm:prSet presAssocID="{6E7F2E94-4291-4078-9054-B4753E65E20B}" presName="Name0" presStyleCnt="0">
        <dgm:presLayoutVars>
          <dgm:chMax val="7"/>
          <dgm:chPref val="7"/>
          <dgm:dir/>
        </dgm:presLayoutVars>
      </dgm:prSet>
      <dgm:spPr/>
    </dgm:pt>
    <dgm:pt modelId="{D8338E33-2C95-48A3-B48E-8FE8E30D63EA}" type="pres">
      <dgm:prSet presAssocID="{6E7F2E94-4291-4078-9054-B4753E65E20B}" presName="Name1" presStyleCnt="0"/>
      <dgm:spPr/>
    </dgm:pt>
    <dgm:pt modelId="{7D60EFC6-D4E5-40DC-AE54-9B07DA851B60}" type="pres">
      <dgm:prSet presAssocID="{6E7F2E94-4291-4078-9054-B4753E65E20B}" presName="cycle" presStyleCnt="0"/>
      <dgm:spPr/>
    </dgm:pt>
    <dgm:pt modelId="{0AA9560C-75AC-442B-A3C6-DB6CC308CE95}" type="pres">
      <dgm:prSet presAssocID="{6E7F2E94-4291-4078-9054-B4753E65E20B}" presName="srcNode" presStyleLbl="node1" presStyleIdx="0" presStyleCnt="6"/>
      <dgm:spPr/>
    </dgm:pt>
    <dgm:pt modelId="{9F33247F-6322-4070-AB2C-0BF01CAB24BB}" type="pres">
      <dgm:prSet presAssocID="{6E7F2E94-4291-4078-9054-B4753E65E20B}" presName="conn" presStyleLbl="parChTrans1D2" presStyleIdx="0" presStyleCnt="1"/>
      <dgm:spPr/>
    </dgm:pt>
    <dgm:pt modelId="{5F3E220E-BD15-497C-9B35-8D089BC9D97F}" type="pres">
      <dgm:prSet presAssocID="{6E7F2E94-4291-4078-9054-B4753E65E20B}" presName="extraNode" presStyleLbl="node1" presStyleIdx="0" presStyleCnt="6"/>
      <dgm:spPr/>
    </dgm:pt>
    <dgm:pt modelId="{5340FC79-BCED-474E-8F79-E7EBDE0B6B7A}" type="pres">
      <dgm:prSet presAssocID="{6E7F2E94-4291-4078-9054-B4753E65E20B}" presName="dstNode" presStyleLbl="node1" presStyleIdx="0" presStyleCnt="6"/>
      <dgm:spPr/>
    </dgm:pt>
    <dgm:pt modelId="{29395CC4-F4C4-4F51-BB1E-0C1D2A0EC91C}" type="pres">
      <dgm:prSet presAssocID="{05762D9A-5082-4A11-BBFA-093D02F60F89}" presName="text_1" presStyleLbl="node1" presStyleIdx="0" presStyleCnt="6">
        <dgm:presLayoutVars>
          <dgm:bulletEnabled val="1"/>
        </dgm:presLayoutVars>
      </dgm:prSet>
      <dgm:spPr/>
    </dgm:pt>
    <dgm:pt modelId="{F34CF136-D47C-4CA0-95AD-B28A9FC9B661}" type="pres">
      <dgm:prSet presAssocID="{05762D9A-5082-4A11-BBFA-093D02F60F89}" presName="accent_1" presStyleCnt="0"/>
      <dgm:spPr/>
    </dgm:pt>
    <dgm:pt modelId="{FF9D953D-54D6-43C1-943F-F76E97911A67}" type="pres">
      <dgm:prSet presAssocID="{05762D9A-5082-4A11-BBFA-093D02F60F89}" presName="accentRepeatNode" presStyleLbl="solidFgAcc1" presStyleIdx="0" presStyleCnt="6"/>
      <dgm:spPr/>
    </dgm:pt>
    <dgm:pt modelId="{5C5D670D-48A2-4D65-A59E-5FE3169D0A99}" type="pres">
      <dgm:prSet presAssocID="{CF1FED84-5F35-4BF2-8D8A-47C218456FF5}" presName="text_2" presStyleLbl="node1" presStyleIdx="1" presStyleCnt="6">
        <dgm:presLayoutVars>
          <dgm:bulletEnabled val="1"/>
        </dgm:presLayoutVars>
      </dgm:prSet>
      <dgm:spPr/>
    </dgm:pt>
    <dgm:pt modelId="{97AC10D0-1279-4C1B-A01A-3DE91549DDF2}" type="pres">
      <dgm:prSet presAssocID="{CF1FED84-5F35-4BF2-8D8A-47C218456FF5}" presName="accent_2" presStyleCnt="0"/>
      <dgm:spPr/>
    </dgm:pt>
    <dgm:pt modelId="{56A3D854-746C-428C-BEC0-1780948233B1}" type="pres">
      <dgm:prSet presAssocID="{CF1FED84-5F35-4BF2-8D8A-47C218456FF5}" presName="accentRepeatNode" presStyleLbl="solidFgAcc1" presStyleIdx="1" presStyleCnt="6"/>
      <dgm:spPr/>
    </dgm:pt>
    <dgm:pt modelId="{AC9E66EF-D3B8-4FFA-AFA0-D9EEC1039865}" type="pres">
      <dgm:prSet presAssocID="{8BDE2A7B-91BE-4CA2-9D3F-BABA7D95DCA9}" presName="text_3" presStyleLbl="node1" presStyleIdx="2" presStyleCnt="6">
        <dgm:presLayoutVars>
          <dgm:bulletEnabled val="1"/>
        </dgm:presLayoutVars>
      </dgm:prSet>
      <dgm:spPr/>
    </dgm:pt>
    <dgm:pt modelId="{762DF4DC-07FE-438E-8EFC-2DFCB4F6AF42}" type="pres">
      <dgm:prSet presAssocID="{8BDE2A7B-91BE-4CA2-9D3F-BABA7D95DCA9}" presName="accent_3" presStyleCnt="0"/>
      <dgm:spPr/>
    </dgm:pt>
    <dgm:pt modelId="{E075D92A-2955-42B7-8B9A-F571B5A50B8D}" type="pres">
      <dgm:prSet presAssocID="{8BDE2A7B-91BE-4CA2-9D3F-BABA7D95DCA9}" presName="accentRepeatNode" presStyleLbl="solidFgAcc1" presStyleIdx="2" presStyleCnt="6"/>
      <dgm:spPr/>
    </dgm:pt>
    <dgm:pt modelId="{FB712C7A-5B9C-4E11-810F-EA3B34F752B7}" type="pres">
      <dgm:prSet presAssocID="{ED99963E-0B22-46AB-AF0F-5557BE22BA4C}" presName="text_4" presStyleLbl="node1" presStyleIdx="3" presStyleCnt="6">
        <dgm:presLayoutVars>
          <dgm:bulletEnabled val="1"/>
        </dgm:presLayoutVars>
      </dgm:prSet>
      <dgm:spPr/>
    </dgm:pt>
    <dgm:pt modelId="{6CEC62BB-6FCB-4475-B65F-D2FED4BFE519}" type="pres">
      <dgm:prSet presAssocID="{ED99963E-0B22-46AB-AF0F-5557BE22BA4C}" presName="accent_4" presStyleCnt="0"/>
      <dgm:spPr/>
    </dgm:pt>
    <dgm:pt modelId="{E272A4D1-2162-407A-91CF-F6571AA7BDD0}" type="pres">
      <dgm:prSet presAssocID="{ED99963E-0B22-46AB-AF0F-5557BE22BA4C}" presName="accentRepeatNode" presStyleLbl="solidFgAcc1" presStyleIdx="3" presStyleCnt="6"/>
      <dgm:spPr/>
    </dgm:pt>
    <dgm:pt modelId="{9EF80C2A-E194-4AA4-B0A3-AAD64B52DE7A}" type="pres">
      <dgm:prSet presAssocID="{E4021BC7-E057-4C12-B520-38B931F35CB4}" presName="text_5" presStyleLbl="node1" presStyleIdx="4" presStyleCnt="6">
        <dgm:presLayoutVars>
          <dgm:bulletEnabled val="1"/>
        </dgm:presLayoutVars>
      </dgm:prSet>
      <dgm:spPr/>
    </dgm:pt>
    <dgm:pt modelId="{F9D7DF7F-7671-403B-98A3-FED1BE0A983B}" type="pres">
      <dgm:prSet presAssocID="{E4021BC7-E057-4C12-B520-38B931F35CB4}" presName="accent_5" presStyleCnt="0"/>
      <dgm:spPr/>
    </dgm:pt>
    <dgm:pt modelId="{90044062-0438-4A42-B572-A58C76A89BCA}" type="pres">
      <dgm:prSet presAssocID="{E4021BC7-E057-4C12-B520-38B931F35CB4}" presName="accentRepeatNode" presStyleLbl="solidFgAcc1" presStyleIdx="4" presStyleCnt="6"/>
      <dgm:spPr/>
    </dgm:pt>
    <dgm:pt modelId="{B0BF4079-818D-4F8C-B67E-67330B22D8FE}" type="pres">
      <dgm:prSet presAssocID="{876E2857-64C9-411A-ABAF-E9D449BC512C}" presName="text_6" presStyleLbl="node1" presStyleIdx="5" presStyleCnt="6">
        <dgm:presLayoutVars>
          <dgm:bulletEnabled val="1"/>
        </dgm:presLayoutVars>
      </dgm:prSet>
      <dgm:spPr/>
    </dgm:pt>
    <dgm:pt modelId="{9DE6FBEE-BE54-4CE3-9C8D-1DE685A21102}" type="pres">
      <dgm:prSet presAssocID="{876E2857-64C9-411A-ABAF-E9D449BC512C}" presName="accent_6" presStyleCnt="0"/>
      <dgm:spPr/>
    </dgm:pt>
    <dgm:pt modelId="{A131F697-161E-4C8F-827B-4B271004AB79}" type="pres">
      <dgm:prSet presAssocID="{876E2857-64C9-411A-ABAF-E9D449BC512C}" presName="accentRepeatNode" presStyleLbl="solidFgAcc1" presStyleIdx="5" presStyleCnt="6"/>
      <dgm:spPr/>
    </dgm:pt>
  </dgm:ptLst>
  <dgm:cxnLst>
    <dgm:cxn modelId="{D1988402-F631-45FA-96BE-55FEB0E7DD12}" srcId="{6E7F2E94-4291-4078-9054-B4753E65E20B}" destId="{CF1FED84-5F35-4BF2-8D8A-47C218456FF5}" srcOrd="1" destOrd="0" parTransId="{81DFA2B4-85FF-47A4-BAC3-4227EA53E5C1}" sibTransId="{63FD6208-2010-40E5-9AA2-F855A4F73130}"/>
    <dgm:cxn modelId="{E220A119-09EB-46D5-995D-E31C49E95801}" type="presOf" srcId="{6E7F2E94-4291-4078-9054-B4753E65E20B}" destId="{78C7BED5-7E9F-4594-A18D-6BD6C3357F74}" srcOrd="0" destOrd="0" presId="urn:microsoft.com/office/officeart/2008/layout/VerticalCurvedList"/>
    <dgm:cxn modelId="{723D601A-C70F-4ACE-851E-3A78741DEC9A}" type="presOf" srcId="{BE9CCB43-2A47-4B53-B09C-F51FAC3ABDDA}" destId="{9F33247F-6322-4070-AB2C-0BF01CAB24BB}" srcOrd="0" destOrd="0" presId="urn:microsoft.com/office/officeart/2008/layout/VerticalCurvedList"/>
    <dgm:cxn modelId="{3B4C1C4F-3101-48EC-8CDE-879D5A85012F}" srcId="{6E7F2E94-4291-4078-9054-B4753E65E20B}" destId="{ED99963E-0B22-46AB-AF0F-5557BE22BA4C}" srcOrd="3" destOrd="0" parTransId="{DF579CA0-3693-436A-B8CF-70BC3523BE1A}" sibTransId="{6D031231-23C4-45D7-8E23-763216093738}"/>
    <dgm:cxn modelId="{5AF39477-CC57-4522-B775-6206A676F06C}" srcId="{6E7F2E94-4291-4078-9054-B4753E65E20B}" destId="{05762D9A-5082-4A11-BBFA-093D02F60F89}" srcOrd="0" destOrd="0" parTransId="{F9F2C576-B245-49FE-B04C-5260B2D19666}" sibTransId="{BE9CCB43-2A47-4B53-B09C-F51FAC3ABDDA}"/>
    <dgm:cxn modelId="{AF2B5A85-EB46-4BA0-A3C4-2D91F73194E4}" type="presOf" srcId="{876E2857-64C9-411A-ABAF-E9D449BC512C}" destId="{B0BF4079-818D-4F8C-B67E-67330B22D8FE}" srcOrd="0" destOrd="0" presId="urn:microsoft.com/office/officeart/2008/layout/VerticalCurvedList"/>
    <dgm:cxn modelId="{063724B3-DEB4-4E8C-BE77-DE0986E9EF70}" type="presOf" srcId="{05762D9A-5082-4A11-BBFA-093D02F60F89}" destId="{29395CC4-F4C4-4F51-BB1E-0C1D2A0EC91C}" srcOrd="0" destOrd="0" presId="urn:microsoft.com/office/officeart/2008/layout/VerticalCurvedList"/>
    <dgm:cxn modelId="{8A1353B8-7337-4290-8F41-8E99B6E72316}" type="presOf" srcId="{E4021BC7-E057-4C12-B520-38B931F35CB4}" destId="{9EF80C2A-E194-4AA4-B0A3-AAD64B52DE7A}" srcOrd="0" destOrd="0" presId="urn:microsoft.com/office/officeart/2008/layout/VerticalCurvedList"/>
    <dgm:cxn modelId="{BCA503C1-30CD-4FF6-BED5-993938DA4343}" type="presOf" srcId="{8BDE2A7B-91BE-4CA2-9D3F-BABA7D95DCA9}" destId="{AC9E66EF-D3B8-4FFA-AFA0-D9EEC1039865}" srcOrd="0" destOrd="0" presId="urn:microsoft.com/office/officeart/2008/layout/VerticalCurvedList"/>
    <dgm:cxn modelId="{8A293CC3-4FCB-433B-BC2F-B673611C427B}" srcId="{6E7F2E94-4291-4078-9054-B4753E65E20B}" destId="{E4021BC7-E057-4C12-B520-38B931F35CB4}" srcOrd="4" destOrd="0" parTransId="{F025B25A-E54E-4CB6-A49A-31E1DB049032}" sibTransId="{D6483F63-7054-4C6B-A05C-37A3E0500E76}"/>
    <dgm:cxn modelId="{0F735DD7-277D-413C-A21F-CC9B4BC65415}" type="presOf" srcId="{ED99963E-0B22-46AB-AF0F-5557BE22BA4C}" destId="{FB712C7A-5B9C-4E11-810F-EA3B34F752B7}" srcOrd="0" destOrd="0" presId="urn:microsoft.com/office/officeart/2008/layout/VerticalCurvedList"/>
    <dgm:cxn modelId="{079874E0-4DA4-4150-9BEE-7E2255C685E4}" srcId="{6E7F2E94-4291-4078-9054-B4753E65E20B}" destId="{876E2857-64C9-411A-ABAF-E9D449BC512C}" srcOrd="5" destOrd="0" parTransId="{9E162288-D225-4E2D-9839-D97D4DA4094A}" sibTransId="{50D2833A-FCDE-43A6-9F2D-60689179B8E9}"/>
    <dgm:cxn modelId="{DF9634E3-F98D-49CA-B09A-C8238FDE6BA1}" type="presOf" srcId="{CF1FED84-5F35-4BF2-8D8A-47C218456FF5}" destId="{5C5D670D-48A2-4D65-A59E-5FE3169D0A99}" srcOrd="0" destOrd="0" presId="urn:microsoft.com/office/officeart/2008/layout/VerticalCurvedList"/>
    <dgm:cxn modelId="{05D0D2E6-1CD8-4D5F-8E88-3F49B4180F48}" srcId="{6E7F2E94-4291-4078-9054-B4753E65E20B}" destId="{8BDE2A7B-91BE-4CA2-9D3F-BABA7D95DCA9}" srcOrd="2" destOrd="0" parTransId="{96334060-9D01-4AE0-807C-A0C86938DAD6}" sibTransId="{6AA589E2-BB06-4957-A7FC-81F193167ECC}"/>
    <dgm:cxn modelId="{E628CEFD-F86E-4BF5-A72E-AC36DF2CC220}" type="presParOf" srcId="{78C7BED5-7E9F-4594-A18D-6BD6C3357F74}" destId="{D8338E33-2C95-48A3-B48E-8FE8E30D63EA}" srcOrd="0" destOrd="0" presId="urn:microsoft.com/office/officeart/2008/layout/VerticalCurvedList"/>
    <dgm:cxn modelId="{5B0BFFCA-D304-41AB-A4E2-E4AF002651C1}" type="presParOf" srcId="{D8338E33-2C95-48A3-B48E-8FE8E30D63EA}" destId="{7D60EFC6-D4E5-40DC-AE54-9B07DA851B60}" srcOrd="0" destOrd="0" presId="urn:microsoft.com/office/officeart/2008/layout/VerticalCurvedList"/>
    <dgm:cxn modelId="{9356BAB3-C413-4B4E-A4B4-9D4920046CE7}" type="presParOf" srcId="{7D60EFC6-D4E5-40DC-AE54-9B07DA851B60}" destId="{0AA9560C-75AC-442B-A3C6-DB6CC308CE95}" srcOrd="0" destOrd="0" presId="urn:microsoft.com/office/officeart/2008/layout/VerticalCurvedList"/>
    <dgm:cxn modelId="{BAB2B3FB-4AD7-4C2A-85F7-E8700BB6BA5F}" type="presParOf" srcId="{7D60EFC6-D4E5-40DC-AE54-9B07DA851B60}" destId="{9F33247F-6322-4070-AB2C-0BF01CAB24BB}" srcOrd="1" destOrd="0" presId="urn:microsoft.com/office/officeart/2008/layout/VerticalCurvedList"/>
    <dgm:cxn modelId="{177DD740-06F9-41BA-B7D7-D61E0A79EBF6}" type="presParOf" srcId="{7D60EFC6-D4E5-40DC-AE54-9B07DA851B60}" destId="{5F3E220E-BD15-497C-9B35-8D089BC9D97F}" srcOrd="2" destOrd="0" presId="urn:microsoft.com/office/officeart/2008/layout/VerticalCurvedList"/>
    <dgm:cxn modelId="{78543AB6-F4B0-42CD-A082-8DD0D4F3C91E}" type="presParOf" srcId="{7D60EFC6-D4E5-40DC-AE54-9B07DA851B60}" destId="{5340FC79-BCED-474E-8F79-E7EBDE0B6B7A}" srcOrd="3" destOrd="0" presId="urn:microsoft.com/office/officeart/2008/layout/VerticalCurvedList"/>
    <dgm:cxn modelId="{BF7F5AEC-2C0E-4548-88BD-AC6EB2DE46BF}" type="presParOf" srcId="{D8338E33-2C95-48A3-B48E-8FE8E30D63EA}" destId="{29395CC4-F4C4-4F51-BB1E-0C1D2A0EC91C}" srcOrd="1" destOrd="0" presId="urn:microsoft.com/office/officeart/2008/layout/VerticalCurvedList"/>
    <dgm:cxn modelId="{7A42C44E-920D-4F57-9EA7-DB77B43AB971}" type="presParOf" srcId="{D8338E33-2C95-48A3-B48E-8FE8E30D63EA}" destId="{F34CF136-D47C-4CA0-95AD-B28A9FC9B661}" srcOrd="2" destOrd="0" presId="urn:microsoft.com/office/officeart/2008/layout/VerticalCurvedList"/>
    <dgm:cxn modelId="{23680C14-58C1-4784-9101-6724516F88C6}" type="presParOf" srcId="{F34CF136-D47C-4CA0-95AD-B28A9FC9B661}" destId="{FF9D953D-54D6-43C1-943F-F76E97911A67}" srcOrd="0" destOrd="0" presId="urn:microsoft.com/office/officeart/2008/layout/VerticalCurvedList"/>
    <dgm:cxn modelId="{212E54CA-CC8E-4B8A-86EC-D4283EEEB20C}" type="presParOf" srcId="{D8338E33-2C95-48A3-B48E-8FE8E30D63EA}" destId="{5C5D670D-48A2-4D65-A59E-5FE3169D0A99}" srcOrd="3" destOrd="0" presId="urn:microsoft.com/office/officeart/2008/layout/VerticalCurvedList"/>
    <dgm:cxn modelId="{A0C1F01F-9F4F-4516-83F5-9E25B50F992D}" type="presParOf" srcId="{D8338E33-2C95-48A3-B48E-8FE8E30D63EA}" destId="{97AC10D0-1279-4C1B-A01A-3DE91549DDF2}" srcOrd="4" destOrd="0" presId="urn:microsoft.com/office/officeart/2008/layout/VerticalCurvedList"/>
    <dgm:cxn modelId="{AF2B5694-6754-4336-9D27-9C9BBD89A15E}" type="presParOf" srcId="{97AC10D0-1279-4C1B-A01A-3DE91549DDF2}" destId="{56A3D854-746C-428C-BEC0-1780948233B1}" srcOrd="0" destOrd="0" presId="urn:microsoft.com/office/officeart/2008/layout/VerticalCurvedList"/>
    <dgm:cxn modelId="{BC815DCA-C0C1-4E95-BCA4-F22687CCF112}" type="presParOf" srcId="{D8338E33-2C95-48A3-B48E-8FE8E30D63EA}" destId="{AC9E66EF-D3B8-4FFA-AFA0-D9EEC1039865}" srcOrd="5" destOrd="0" presId="urn:microsoft.com/office/officeart/2008/layout/VerticalCurvedList"/>
    <dgm:cxn modelId="{C06016C0-72DA-4999-B590-E7C66D11C7B2}" type="presParOf" srcId="{D8338E33-2C95-48A3-B48E-8FE8E30D63EA}" destId="{762DF4DC-07FE-438E-8EFC-2DFCB4F6AF42}" srcOrd="6" destOrd="0" presId="urn:microsoft.com/office/officeart/2008/layout/VerticalCurvedList"/>
    <dgm:cxn modelId="{BA80D27A-3015-4C22-A606-E10693A9EE8A}" type="presParOf" srcId="{762DF4DC-07FE-438E-8EFC-2DFCB4F6AF42}" destId="{E075D92A-2955-42B7-8B9A-F571B5A50B8D}" srcOrd="0" destOrd="0" presId="urn:microsoft.com/office/officeart/2008/layout/VerticalCurvedList"/>
    <dgm:cxn modelId="{F943B901-8CF3-4EAD-A09D-3CD69D902A11}" type="presParOf" srcId="{D8338E33-2C95-48A3-B48E-8FE8E30D63EA}" destId="{FB712C7A-5B9C-4E11-810F-EA3B34F752B7}" srcOrd="7" destOrd="0" presId="urn:microsoft.com/office/officeart/2008/layout/VerticalCurvedList"/>
    <dgm:cxn modelId="{DF03821A-8C9D-4866-83A2-00BD68CFFDCB}" type="presParOf" srcId="{D8338E33-2C95-48A3-B48E-8FE8E30D63EA}" destId="{6CEC62BB-6FCB-4475-B65F-D2FED4BFE519}" srcOrd="8" destOrd="0" presId="urn:microsoft.com/office/officeart/2008/layout/VerticalCurvedList"/>
    <dgm:cxn modelId="{44014297-4F75-4293-A1CF-F4BE7795BC53}" type="presParOf" srcId="{6CEC62BB-6FCB-4475-B65F-D2FED4BFE519}" destId="{E272A4D1-2162-407A-91CF-F6571AA7BDD0}" srcOrd="0" destOrd="0" presId="urn:microsoft.com/office/officeart/2008/layout/VerticalCurvedList"/>
    <dgm:cxn modelId="{643B7149-65DC-4693-A0E5-D81E8CBC0E49}" type="presParOf" srcId="{D8338E33-2C95-48A3-B48E-8FE8E30D63EA}" destId="{9EF80C2A-E194-4AA4-B0A3-AAD64B52DE7A}" srcOrd="9" destOrd="0" presId="urn:microsoft.com/office/officeart/2008/layout/VerticalCurvedList"/>
    <dgm:cxn modelId="{186D8D6A-46D2-41B0-93BA-6CA109FB78BB}" type="presParOf" srcId="{D8338E33-2C95-48A3-B48E-8FE8E30D63EA}" destId="{F9D7DF7F-7671-403B-98A3-FED1BE0A983B}" srcOrd="10" destOrd="0" presId="urn:microsoft.com/office/officeart/2008/layout/VerticalCurvedList"/>
    <dgm:cxn modelId="{7728256D-C528-4FED-808C-1A9B4126D989}" type="presParOf" srcId="{F9D7DF7F-7671-403B-98A3-FED1BE0A983B}" destId="{90044062-0438-4A42-B572-A58C76A89BCA}" srcOrd="0" destOrd="0" presId="urn:microsoft.com/office/officeart/2008/layout/VerticalCurvedList"/>
    <dgm:cxn modelId="{9FE92390-C521-4067-A4E2-945B5D7D6ADF}" type="presParOf" srcId="{D8338E33-2C95-48A3-B48E-8FE8E30D63EA}" destId="{B0BF4079-818D-4F8C-B67E-67330B22D8FE}" srcOrd="11" destOrd="0" presId="urn:microsoft.com/office/officeart/2008/layout/VerticalCurvedList"/>
    <dgm:cxn modelId="{11FEF535-065C-4B47-9E41-D2CBE631AB86}" type="presParOf" srcId="{D8338E33-2C95-48A3-B48E-8FE8E30D63EA}" destId="{9DE6FBEE-BE54-4CE3-9C8D-1DE685A21102}" srcOrd="12" destOrd="0" presId="urn:microsoft.com/office/officeart/2008/layout/VerticalCurvedList"/>
    <dgm:cxn modelId="{ACC0D764-2DCB-4BE7-8D4B-EC2013736D8B}" type="presParOf" srcId="{9DE6FBEE-BE54-4CE3-9C8D-1DE685A21102}" destId="{A131F697-161E-4C8F-827B-4B271004AB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440DFB-CD5C-4513-9027-3456507C18A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A1F1830-C5FD-4FD7-ADA0-7740BC7E02C0}">
      <dgm:prSet phldrT="[Texto]"/>
      <dgm:spPr/>
      <dgm:t>
        <a:bodyPr/>
        <a:lstStyle/>
        <a:p>
          <a:r>
            <a:rPr lang="es-EC" dirty="0"/>
            <a:t>La Coordinación Zonal 6 dirige la planificación y gestión institucional, para la ejecución de la investigación, ciencia, tecnología e innovación y es el laboratorio de referencia de la zona 6 y zona 7</a:t>
          </a:r>
          <a:endParaRPr lang="es-MX" dirty="0"/>
        </a:p>
      </dgm:t>
    </dgm:pt>
    <dgm:pt modelId="{2453F36C-F6ED-4FAD-BB10-277E17D4E210}" type="parTrans" cxnId="{E238673D-A4DE-4875-B82B-6D07A3BAA6F3}">
      <dgm:prSet/>
      <dgm:spPr/>
      <dgm:t>
        <a:bodyPr/>
        <a:lstStyle/>
        <a:p>
          <a:endParaRPr lang="es-MX"/>
        </a:p>
      </dgm:t>
    </dgm:pt>
    <dgm:pt modelId="{83A39395-44BB-4C8E-9079-676ABDBBD886}" type="sibTrans" cxnId="{E238673D-A4DE-4875-B82B-6D07A3BAA6F3}">
      <dgm:prSet/>
      <dgm:spPr/>
      <dgm:t>
        <a:bodyPr/>
        <a:lstStyle/>
        <a:p>
          <a:endParaRPr lang="es-MX"/>
        </a:p>
      </dgm:t>
    </dgm:pt>
    <dgm:pt modelId="{65513E4E-9DD2-40EF-9D6A-FF78C1DAB639}">
      <dgm:prSet phldrT="[Texto]"/>
      <dgm:spPr/>
      <dgm:t>
        <a:bodyPr/>
        <a:lstStyle/>
        <a:p>
          <a:r>
            <a:rPr lang="es-EC" dirty="0"/>
            <a:t>10 laboratorios</a:t>
          </a:r>
          <a:endParaRPr lang="es-MX" dirty="0"/>
        </a:p>
      </dgm:t>
    </dgm:pt>
    <dgm:pt modelId="{0A0BE8CA-C6BE-47CA-9A67-CD0D10F99E51}" type="parTrans" cxnId="{42F0E576-F550-44F4-A8A5-C8532282F758}">
      <dgm:prSet/>
      <dgm:spPr/>
      <dgm:t>
        <a:bodyPr/>
        <a:lstStyle/>
        <a:p>
          <a:endParaRPr lang="es-MX"/>
        </a:p>
      </dgm:t>
    </dgm:pt>
    <dgm:pt modelId="{23F16575-C3A0-47AF-9984-26B2E7603C21}" type="sibTrans" cxnId="{42F0E576-F550-44F4-A8A5-C8532282F758}">
      <dgm:prSet/>
      <dgm:spPr/>
      <dgm:t>
        <a:bodyPr/>
        <a:lstStyle/>
        <a:p>
          <a:endParaRPr lang="es-MX"/>
        </a:p>
      </dgm:t>
    </dgm:pt>
    <dgm:pt modelId="{B30FA202-BAE6-4C9A-B7AA-E8F6DE52A921}">
      <dgm:prSet phldrT="[Texto]"/>
      <dgm:spPr/>
      <dgm:t>
        <a:bodyPr/>
        <a:lstStyle/>
        <a:p>
          <a:r>
            <a:rPr lang="es-EC" dirty="0"/>
            <a:t>8 Centros de Referencia </a:t>
          </a:r>
          <a:endParaRPr lang="es-MX" dirty="0"/>
        </a:p>
      </dgm:t>
    </dgm:pt>
    <dgm:pt modelId="{1353A788-EC18-494A-9086-F51334EC818A}" type="parTrans" cxnId="{8C70A3F3-E718-4EA2-B01C-CB44128FB5AD}">
      <dgm:prSet/>
      <dgm:spPr/>
      <dgm:t>
        <a:bodyPr/>
        <a:lstStyle/>
        <a:p>
          <a:endParaRPr lang="es-MX"/>
        </a:p>
      </dgm:t>
    </dgm:pt>
    <dgm:pt modelId="{83EC8619-6C72-42BA-99F8-57B6EC88B447}" type="sibTrans" cxnId="{8C70A3F3-E718-4EA2-B01C-CB44128FB5AD}">
      <dgm:prSet/>
      <dgm:spPr/>
      <dgm:t>
        <a:bodyPr/>
        <a:lstStyle/>
        <a:p>
          <a:endParaRPr lang="es-MX"/>
        </a:p>
      </dgm:t>
    </dgm:pt>
    <dgm:pt modelId="{C137BD69-9B45-4B37-8888-E28B7B1B39DF}">
      <dgm:prSet phldrT="[Texto]"/>
      <dgm:spPr/>
      <dgm:t>
        <a:bodyPr/>
        <a:lstStyle/>
        <a:p>
          <a:r>
            <a:rPr lang="es-EC" dirty="0"/>
            <a:t>2 Plataformas Compartidas</a:t>
          </a:r>
          <a:endParaRPr lang="es-MX" dirty="0"/>
        </a:p>
      </dgm:t>
    </dgm:pt>
    <dgm:pt modelId="{1798A72E-C528-47C2-8A0E-8AE03E7B0B66}" type="parTrans" cxnId="{416E6740-DE77-41BD-95A0-EE4F131006D6}">
      <dgm:prSet/>
      <dgm:spPr/>
      <dgm:t>
        <a:bodyPr/>
        <a:lstStyle/>
        <a:p>
          <a:endParaRPr lang="es-MX"/>
        </a:p>
      </dgm:t>
    </dgm:pt>
    <dgm:pt modelId="{1D68C751-96B7-47D0-A2EF-6CA0A23DE9A6}" type="sibTrans" cxnId="{416E6740-DE77-41BD-95A0-EE4F131006D6}">
      <dgm:prSet/>
      <dgm:spPr/>
      <dgm:t>
        <a:bodyPr/>
        <a:lstStyle/>
        <a:p>
          <a:endParaRPr lang="es-MX"/>
        </a:p>
      </dgm:t>
    </dgm:pt>
    <dgm:pt modelId="{5A644F21-A998-4D6A-9CCE-3C1A5BBA159E}" type="pres">
      <dgm:prSet presAssocID="{F8440DFB-CD5C-4513-9027-3456507C18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FCFB423-C42E-4716-A97E-EF4F86AE096F}" type="pres">
      <dgm:prSet presAssocID="{5A1F1830-C5FD-4FD7-ADA0-7740BC7E02C0}" presName="root1" presStyleCnt="0"/>
      <dgm:spPr/>
    </dgm:pt>
    <dgm:pt modelId="{F5A8BF35-E43A-418A-83D0-D12E36016A04}" type="pres">
      <dgm:prSet presAssocID="{5A1F1830-C5FD-4FD7-ADA0-7740BC7E02C0}" presName="LevelOneTextNode" presStyleLbl="node0" presStyleIdx="0" presStyleCnt="1" custScaleX="93261" custScaleY="315791">
        <dgm:presLayoutVars>
          <dgm:chPref val="3"/>
        </dgm:presLayoutVars>
      </dgm:prSet>
      <dgm:spPr/>
    </dgm:pt>
    <dgm:pt modelId="{B05713A1-7A2E-4A42-8841-A04C8D560A98}" type="pres">
      <dgm:prSet presAssocID="{5A1F1830-C5FD-4FD7-ADA0-7740BC7E02C0}" presName="level2hierChild" presStyleCnt="0"/>
      <dgm:spPr/>
    </dgm:pt>
    <dgm:pt modelId="{6C706DE0-8F95-4459-B826-3D3BD098A053}" type="pres">
      <dgm:prSet presAssocID="{0A0BE8CA-C6BE-47CA-9A67-CD0D10F99E51}" presName="conn2-1" presStyleLbl="parChTrans1D2" presStyleIdx="0" presStyleCnt="3"/>
      <dgm:spPr/>
    </dgm:pt>
    <dgm:pt modelId="{019F319D-3041-40B7-8612-BDBFAAD288FB}" type="pres">
      <dgm:prSet presAssocID="{0A0BE8CA-C6BE-47CA-9A67-CD0D10F99E51}" presName="connTx" presStyleLbl="parChTrans1D2" presStyleIdx="0" presStyleCnt="3"/>
      <dgm:spPr/>
    </dgm:pt>
    <dgm:pt modelId="{DBF7E264-D753-409E-92ED-3F9F13EB825E}" type="pres">
      <dgm:prSet presAssocID="{65513E4E-9DD2-40EF-9D6A-FF78C1DAB639}" presName="root2" presStyleCnt="0"/>
      <dgm:spPr/>
    </dgm:pt>
    <dgm:pt modelId="{D48F5DF5-E1A7-4BA2-A0F9-DC3F53FA880B}" type="pres">
      <dgm:prSet presAssocID="{65513E4E-9DD2-40EF-9D6A-FF78C1DAB639}" presName="LevelTwoTextNode" presStyleLbl="node2" presStyleIdx="0" presStyleCnt="3">
        <dgm:presLayoutVars>
          <dgm:chPref val="3"/>
        </dgm:presLayoutVars>
      </dgm:prSet>
      <dgm:spPr/>
    </dgm:pt>
    <dgm:pt modelId="{FC6BE18C-7828-49DA-A14C-DDB3BB96DCBD}" type="pres">
      <dgm:prSet presAssocID="{65513E4E-9DD2-40EF-9D6A-FF78C1DAB639}" presName="level3hierChild" presStyleCnt="0"/>
      <dgm:spPr/>
    </dgm:pt>
    <dgm:pt modelId="{3700B97A-9BB1-4B44-8D2A-A261BDB32785}" type="pres">
      <dgm:prSet presAssocID="{1353A788-EC18-494A-9086-F51334EC818A}" presName="conn2-1" presStyleLbl="parChTrans1D2" presStyleIdx="1" presStyleCnt="3"/>
      <dgm:spPr/>
    </dgm:pt>
    <dgm:pt modelId="{B8893C47-C558-4541-98F5-AF297A1E2BDE}" type="pres">
      <dgm:prSet presAssocID="{1353A788-EC18-494A-9086-F51334EC818A}" presName="connTx" presStyleLbl="parChTrans1D2" presStyleIdx="1" presStyleCnt="3"/>
      <dgm:spPr/>
    </dgm:pt>
    <dgm:pt modelId="{44C4795E-1A4A-4A6F-9B69-8736FD0D22FE}" type="pres">
      <dgm:prSet presAssocID="{B30FA202-BAE6-4C9A-B7AA-E8F6DE52A921}" presName="root2" presStyleCnt="0"/>
      <dgm:spPr/>
    </dgm:pt>
    <dgm:pt modelId="{B231D4D1-A14A-4CF6-9FCF-340D182E6272}" type="pres">
      <dgm:prSet presAssocID="{B30FA202-BAE6-4C9A-B7AA-E8F6DE52A921}" presName="LevelTwoTextNode" presStyleLbl="node2" presStyleIdx="1" presStyleCnt="3">
        <dgm:presLayoutVars>
          <dgm:chPref val="3"/>
        </dgm:presLayoutVars>
      </dgm:prSet>
      <dgm:spPr/>
    </dgm:pt>
    <dgm:pt modelId="{95A74AA3-5306-4D13-B5AF-C3DF641EBFD4}" type="pres">
      <dgm:prSet presAssocID="{B30FA202-BAE6-4C9A-B7AA-E8F6DE52A921}" presName="level3hierChild" presStyleCnt="0"/>
      <dgm:spPr/>
    </dgm:pt>
    <dgm:pt modelId="{1062BC01-2800-4E2B-BB6C-8F09B56F687B}" type="pres">
      <dgm:prSet presAssocID="{1798A72E-C528-47C2-8A0E-8AE03E7B0B66}" presName="conn2-1" presStyleLbl="parChTrans1D2" presStyleIdx="2" presStyleCnt="3"/>
      <dgm:spPr/>
    </dgm:pt>
    <dgm:pt modelId="{212671AF-B1BD-4FD3-93D7-5B4724C83F20}" type="pres">
      <dgm:prSet presAssocID="{1798A72E-C528-47C2-8A0E-8AE03E7B0B66}" presName="connTx" presStyleLbl="parChTrans1D2" presStyleIdx="2" presStyleCnt="3"/>
      <dgm:spPr/>
    </dgm:pt>
    <dgm:pt modelId="{0E978048-9091-4FE0-A13D-C6EADE75DB49}" type="pres">
      <dgm:prSet presAssocID="{C137BD69-9B45-4B37-8888-E28B7B1B39DF}" presName="root2" presStyleCnt="0"/>
      <dgm:spPr/>
    </dgm:pt>
    <dgm:pt modelId="{3CEF000C-6121-433B-B18A-A2723541F3F3}" type="pres">
      <dgm:prSet presAssocID="{C137BD69-9B45-4B37-8888-E28B7B1B39DF}" presName="LevelTwoTextNode" presStyleLbl="node2" presStyleIdx="2" presStyleCnt="3">
        <dgm:presLayoutVars>
          <dgm:chPref val="3"/>
        </dgm:presLayoutVars>
      </dgm:prSet>
      <dgm:spPr/>
    </dgm:pt>
    <dgm:pt modelId="{78A94CC5-FF8E-4BB1-A82C-A2D9AF4DCC15}" type="pres">
      <dgm:prSet presAssocID="{C137BD69-9B45-4B37-8888-E28B7B1B39DF}" presName="level3hierChild" presStyleCnt="0"/>
      <dgm:spPr/>
    </dgm:pt>
  </dgm:ptLst>
  <dgm:cxnLst>
    <dgm:cxn modelId="{846F1527-62D0-4E95-A63C-1F9A9C9C0B60}" type="presOf" srcId="{B30FA202-BAE6-4C9A-B7AA-E8F6DE52A921}" destId="{B231D4D1-A14A-4CF6-9FCF-340D182E6272}" srcOrd="0" destOrd="0" presId="urn:microsoft.com/office/officeart/2005/8/layout/hierarchy2"/>
    <dgm:cxn modelId="{E238673D-A4DE-4875-B82B-6D07A3BAA6F3}" srcId="{F8440DFB-CD5C-4513-9027-3456507C18A4}" destId="{5A1F1830-C5FD-4FD7-ADA0-7740BC7E02C0}" srcOrd="0" destOrd="0" parTransId="{2453F36C-F6ED-4FAD-BB10-277E17D4E210}" sibTransId="{83A39395-44BB-4C8E-9079-676ABDBBD886}"/>
    <dgm:cxn modelId="{416E6740-DE77-41BD-95A0-EE4F131006D6}" srcId="{5A1F1830-C5FD-4FD7-ADA0-7740BC7E02C0}" destId="{C137BD69-9B45-4B37-8888-E28B7B1B39DF}" srcOrd="2" destOrd="0" parTransId="{1798A72E-C528-47C2-8A0E-8AE03E7B0B66}" sibTransId="{1D68C751-96B7-47D0-A2EF-6CA0A23DE9A6}"/>
    <dgm:cxn modelId="{6E4F354A-21AB-4A95-8428-C5C59C2054BE}" type="presOf" srcId="{1353A788-EC18-494A-9086-F51334EC818A}" destId="{3700B97A-9BB1-4B44-8D2A-A261BDB32785}" srcOrd="0" destOrd="0" presId="urn:microsoft.com/office/officeart/2005/8/layout/hierarchy2"/>
    <dgm:cxn modelId="{94AEF66A-D762-49E5-AD73-E3A1C28DDC09}" type="presOf" srcId="{5A1F1830-C5FD-4FD7-ADA0-7740BC7E02C0}" destId="{F5A8BF35-E43A-418A-83D0-D12E36016A04}" srcOrd="0" destOrd="0" presId="urn:microsoft.com/office/officeart/2005/8/layout/hierarchy2"/>
    <dgm:cxn modelId="{42F0E576-F550-44F4-A8A5-C8532282F758}" srcId="{5A1F1830-C5FD-4FD7-ADA0-7740BC7E02C0}" destId="{65513E4E-9DD2-40EF-9D6A-FF78C1DAB639}" srcOrd="0" destOrd="0" parTransId="{0A0BE8CA-C6BE-47CA-9A67-CD0D10F99E51}" sibTransId="{23F16575-C3A0-47AF-9984-26B2E7603C21}"/>
    <dgm:cxn modelId="{6AAFA0A6-3494-4605-8BD8-BC6D76F26B6B}" type="presOf" srcId="{1798A72E-C528-47C2-8A0E-8AE03E7B0B66}" destId="{1062BC01-2800-4E2B-BB6C-8F09B56F687B}" srcOrd="0" destOrd="0" presId="urn:microsoft.com/office/officeart/2005/8/layout/hierarchy2"/>
    <dgm:cxn modelId="{4AD28EAA-76D8-4659-80CB-1DC6236C47DC}" type="presOf" srcId="{1798A72E-C528-47C2-8A0E-8AE03E7B0B66}" destId="{212671AF-B1BD-4FD3-93D7-5B4724C83F20}" srcOrd="1" destOrd="0" presId="urn:microsoft.com/office/officeart/2005/8/layout/hierarchy2"/>
    <dgm:cxn modelId="{757CE1AF-291C-4CAD-A685-FE0496CC1BDA}" type="presOf" srcId="{65513E4E-9DD2-40EF-9D6A-FF78C1DAB639}" destId="{D48F5DF5-E1A7-4BA2-A0F9-DC3F53FA880B}" srcOrd="0" destOrd="0" presId="urn:microsoft.com/office/officeart/2005/8/layout/hierarchy2"/>
    <dgm:cxn modelId="{393A38CE-53E9-4F9B-A9C9-FF3E76422FB5}" type="presOf" srcId="{C137BD69-9B45-4B37-8888-E28B7B1B39DF}" destId="{3CEF000C-6121-433B-B18A-A2723541F3F3}" srcOrd="0" destOrd="0" presId="urn:microsoft.com/office/officeart/2005/8/layout/hierarchy2"/>
    <dgm:cxn modelId="{F2BDC4D7-E11E-487E-8F43-44FC38500CD0}" type="presOf" srcId="{0A0BE8CA-C6BE-47CA-9A67-CD0D10F99E51}" destId="{019F319D-3041-40B7-8612-BDBFAAD288FB}" srcOrd="1" destOrd="0" presId="urn:microsoft.com/office/officeart/2005/8/layout/hierarchy2"/>
    <dgm:cxn modelId="{5D1BAEE1-5385-482F-A803-0D7065E51CCA}" type="presOf" srcId="{F8440DFB-CD5C-4513-9027-3456507C18A4}" destId="{5A644F21-A998-4D6A-9CCE-3C1A5BBA159E}" srcOrd="0" destOrd="0" presId="urn:microsoft.com/office/officeart/2005/8/layout/hierarchy2"/>
    <dgm:cxn modelId="{A44157EA-712E-4E46-B336-578710D995EA}" type="presOf" srcId="{0A0BE8CA-C6BE-47CA-9A67-CD0D10F99E51}" destId="{6C706DE0-8F95-4459-B826-3D3BD098A053}" srcOrd="0" destOrd="0" presId="urn:microsoft.com/office/officeart/2005/8/layout/hierarchy2"/>
    <dgm:cxn modelId="{23BE29F2-3951-4E2B-8FAA-C14E9DCE3AD0}" type="presOf" srcId="{1353A788-EC18-494A-9086-F51334EC818A}" destId="{B8893C47-C558-4541-98F5-AF297A1E2BDE}" srcOrd="1" destOrd="0" presId="urn:microsoft.com/office/officeart/2005/8/layout/hierarchy2"/>
    <dgm:cxn modelId="{8C70A3F3-E718-4EA2-B01C-CB44128FB5AD}" srcId="{5A1F1830-C5FD-4FD7-ADA0-7740BC7E02C0}" destId="{B30FA202-BAE6-4C9A-B7AA-E8F6DE52A921}" srcOrd="1" destOrd="0" parTransId="{1353A788-EC18-494A-9086-F51334EC818A}" sibTransId="{83EC8619-6C72-42BA-99F8-57B6EC88B447}"/>
    <dgm:cxn modelId="{9EC5E0D5-D31A-49CA-953B-370BD33FEF97}" type="presParOf" srcId="{5A644F21-A998-4D6A-9CCE-3C1A5BBA159E}" destId="{8FCFB423-C42E-4716-A97E-EF4F86AE096F}" srcOrd="0" destOrd="0" presId="urn:microsoft.com/office/officeart/2005/8/layout/hierarchy2"/>
    <dgm:cxn modelId="{35AB1162-F4E9-4B84-84CF-61FCE3F84D3F}" type="presParOf" srcId="{8FCFB423-C42E-4716-A97E-EF4F86AE096F}" destId="{F5A8BF35-E43A-418A-83D0-D12E36016A04}" srcOrd="0" destOrd="0" presId="urn:microsoft.com/office/officeart/2005/8/layout/hierarchy2"/>
    <dgm:cxn modelId="{7703DB36-423D-45F9-88F7-13BC855DB980}" type="presParOf" srcId="{8FCFB423-C42E-4716-A97E-EF4F86AE096F}" destId="{B05713A1-7A2E-4A42-8841-A04C8D560A98}" srcOrd="1" destOrd="0" presId="urn:microsoft.com/office/officeart/2005/8/layout/hierarchy2"/>
    <dgm:cxn modelId="{A8D28FA6-786E-4658-8F28-730613E62EA0}" type="presParOf" srcId="{B05713A1-7A2E-4A42-8841-A04C8D560A98}" destId="{6C706DE0-8F95-4459-B826-3D3BD098A053}" srcOrd="0" destOrd="0" presId="urn:microsoft.com/office/officeart/2005/8/layout/hierarchy2"/>
    <dgm:cxn modelId="{5BC44660-7FE3-4A54-BA5C-E04FB86F0DBE}" type="presParOf" srcId="{6C706DE0-8F95-4459-B826-3D3BD098A053}" destId="{019F319D-3041-40B7-8612-BDBFAAD288FB}" srcOrd="0" destOrd="0" presId="urn:microsoft.com/office/officeart/2005/8/layout/hierarchy2"/>
    <dgm:cxn modelId="{F6B49604-EBF1-4B49-B01E-A12D70BE9350}" type="presParOf" srcId="{B05713A1-7A2E-4A42-8841-A04C8D560A98}" destId="{DBF7E264-D753-409E-92ED-3F9F13EB825E}" srcOrd="1" destOrd="0" presId="urn:microsoft.com/office/officeart/2005/8/layout/hierarchy2"/>
    <dgm:cxn modelId="{3244A763-B0CA-43D3-AA61-4D8A6F705362}" type="presParOf" srcId="{DBF7E264-D753-409E-92ED-3F9F13EB825E}" destId="{D48F5DF5-E1A7-4BA2-A0F9-DC3F53FA880B}" srcOrd="0" destOrd="0" presId="urn:microsoft.com/office/officeart/2005/8/layout/hierarchy2"/>
    <dgm:cxn modelId="{D8884485-7FCE-4B39-B8DD-FF4F9556D074}" type="presParOf" srcId="{DBF7E264-D753-409E-92ED-3F9F13EB825E}" destId="{FC6BE18C-7828-49DA-A14C-DDB3BB96DCBD}" srcOrd="1" destOrd="0" presId="urn:microsoft.com/office/officeart/2005/8/layout/hierarchy2"/>
    <dgm:cxn modelId="{289F9909-9DD2-4561-8928-A45611C5A7EF}" type="presParOf" srcId="{B05713A1-7A2E-4A42-8841-A04C8D560A98}" destId="{3700B97A-9BB1-4B44-8D2A-A261BDB32785}" srcOrd="2" destOrd="0" presId="urn:microsoft.com/office/officeart/2005/8/layout/hierarchy2"/>
    <dgm:cxn modelId="{D6098251-DEDC-44A0-A570-1481E7D269E2}" type="presParOf" srcId="{3700B97A-9BB1-4B44-8D2A-A261BDB32785}" destId="{B8893C47-C558-4541-98F5-AF297A1E2BDE}" srcOrd="0" destOrd="0" presId="urn:microsoft.com/office/officeart/2005/8/layout/hierarchy2"/>
    <dgm:cxn modelId="{BAF2C257-CF26-469B-AC3B-C032B0EB9725}" type="presParOf" srcId="{B05713A1-7A2E-4A42-8841-A04C8D560A98}" destId="{44C4795E-1A4A-4A6F-9B69-8736FD0D22FE}" srcOrd="3" destOrd="0" presId="urn:microsoft.com/office/officeart/2005/8/layout/hierarchy2"/>
    <dgm:cxn modelId="{38086394-BB10-45C6-9E37-CD56E762E745}" type="presParOf" srcId="{44C4795E-1A4A-4A6F-9B69-8736FD0D22FE}" destId="{B231D4D1-A14A-4CF6-9FCF-340D182E6272}" srcOrd="0" destOrd="0" presId="urn:microsoft.com/office/officeart/2005/8/layout/hierarchy2"/>
    <dgm:cxn modelId="{B37D91F0-49C7-4F43-A758-29B49384678A}" type="presParOf" srcId="{44C4795E-1A4A-4A6F-9B69-8736FD0D22FE}" destId="{95A74AA3-5306-4D13-B5AF-C3DF641EBFD4}" srcOrd="1" destOrd="0" presId="urn:microsoft.com/office/officeart/2005/8/layout/hierarchy2"/>
    <dgm:cxn modelId="{8BFB6CF9-93E3-42BC-A6D5-0EEBC4F6FB82}" type="presParOf" srcId="{B05713A1-7A2E-4A42-8841-A04C8D560A98}" destId="{1062BC01-2800-4E2B-BB6C-8F09B56F687B}" srcOrd="4" destOrd="0" presId="urn:microsoft.com/office/officeart/2005/8/layout/hierarchy2"/>
    <dgm:cxn modelId="{CEBF00A1-610B-4C35-9091-AD64C11E59CC}" type="presParOf" srcId="{1062BC01-2800-4E2B-BB6C-8F09B56F687B}" destId="{212671AF-B1BD-4FD3-93D7-5B4724C83F20}" srcOrd="0" destOrd="0" presId="urn:microsoft.com/office/officeart/2005/8/layout/hierarchy2"/>
    <dgm:cxn modelId="{37F77AF0-8FCA-46F4-B080-D9D0FD33EB6E}" type="presParOf" srcId="{B05713A1-7A2E-4A42-8841-A04C8D560A98}" destId="{0E978048-9091-4FE0-A13D-C6EADE75DB49}" srcOrd="5" destOrd="0" presId="urn:microsoft.com/office/officeart/2005/8/layout/hierarchy2"/>
    <dgm:cxn modelId="{56708717-6ADD-45E6-8A64-C9BCC36591DD}" type="presParOf" srcId="{0E978048-9091-4FE0-A13D-C6EADE75DB49}" destId="{3CEF000C-6121-433B-B18A-A2723541F3F3}" srcOrd="0" destOrd="0" presId="urn:microsoft.com/office/officeart/2005/8/layout/hierarchy2"/>
    <dgm:cxn modelId="{0E51F44E-FD5C-4F24-91A9-84245A752BA5}" type="presParOf" srcId="{0E978048-9091-4FE0-A13D-C6EADE75DB49}" destId="{78A94CC5-FF8E-4BB1-A82C-A2D9AF4DCC1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D1B5FB-1CC6-4D57-9A19-1D8CB4AA5A99}" type="doc">
      <dgm:prSet loTypeId="urn:microsoft.com/office/officeart/2008/layout/HorizontalMultiLevelHierarchy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C81505B-5461-4690-8D1D-8365DAEA1686}">
      <dgm:prSet phldrT="[Texto]"/>
      <dgm:spPr/>
      <dgm:t>
        <a:bodyPr/>
        <a:lstStyle/>
        <a:p>
          <a:r>
            <a:rPr lang="es-EC" dirty="0"/>
            <a:t>Centro de Referencia </a:t>
          </a:r>
          <a:endParaRPr lang="es-MX" dirty="0"/>
        </a:p>
      </dgm:t>
    </dgm:pt>
    <dgm:pt modelId="{2E860E3D-D973-4A43-A6D0-753E6CFDDBC3}" type="parTrans" cxnId="{27D1CBD0-1F28-43C8-8E7B-7227479E0FD6}">
      <dgm:prSet/>
      <dgm:spPr/>
      <dgm:t>
        <a:bodyPr/>
        <a:lstStyle/>
        <a:p>
          <a:endParaRPr lang="es-MX"/>
        </a:p>
      </dgm:t>
    </dgm:pt>
    <dgm:pt modelId="{648DBD6A-49F2-46E4-BDA2-E6ECB14AA364}" type="sibTrans" cxnId="{27D1CBD0-1F28-43C8-8E7B-7227479E0FD6}">
      <dgm:prSet/>
      <dgm:spPr/>
      <dgm:t>
        <a:bodyPr/>
        <a:lstStyle/>
        <a:p>
          <a:endParaRPr lang="es-MX"/>
        </a:p>
      </dgm:t>
    </dgm:pt>
    <dgm:pt modelId="{B7D22B2F-F3A8-4DCB-9969-A1CD05F10CFB}">
      <dgm:prSet phldrT="[Texto]"/>
      <dgm:spPr/>
      <dgm:t>
        <a:bodyPr/>
        <a:lstStyle/>
        <a:p>
          <a:r>
            <a:rPr lang="es-EC" dirty="0"/>
            <a:t>Micobacterias</a:t>
          </a:r>
          <a:endParaRPr lang="es-MX" dirty="0"/>
        </a:p>
      </dgm:t>
    </dgm:pt>
    <dgm:pt modelId="{BD362723-7D11-4B85-BE0F-43FA9A8EEE4C}" type="parTrans" cxnId="{52B885C2-1581-4E08-8F6D-D7B74A79C73D}">
      <dgm:prSet/>
      <dgm:spPr/>
      <dgm:t>
        <a:bodyPr/>
        <a:lstStyle/>
        <a:p>
          <a:endParaRPr lang="es-MX"/>
        </a:p>
      </dgm:t>
    </dgm:pt>
    <dgm:pt modelId="{9597FB81-8913-4665-BA8C-A7054313EE54}" type="sibTrans" cxnId="{52B885C2-1581-4E08-8F6D-D7B74A79C73D}">
      <dgm:prSet/>
      <dgm:spPr/>
      <dgm:t>
        <a:bodyPr/>
        <a:lstStyle/>
        <a:p>
          <a:endParaRPr lang="es-MX"/>
        </a:p>
      </dgm:t>
    </dgm:pt>
    <dgm:pt modelId="{3999599D-9165-4FBA-8481-A32E91C7C23E}">
      <dgm:prSet phldrT="[Texto]"/>
      <dgm:spPr/>
      <dgm:t>
        <a:bodyPr/>
        <a:lstStyle/>
        <a:p>
          <a:r>
            <a:rPr lang="es-EC" dirty="0"/>
            <a:t>Toxicología</a:t>
          </a:r>
          <a:endParaRPr lang="es-MX" dirty="0"/>
        </a:p>
      </dgm:t>
    </dgm:pt>
    <dgm:pt modelId="{850B5AE8-679A-41AD-9FAB-26EE870422D7}" type="parTrans" cxnId="{6D0E4427-D397-4E07-B7B2-26B223038429}">
      <dgm:prSet/>
      <dgm:spPr/>
      <dgm:t>
        <a:bodyPr/>
        <a:lstStyle/>
        <a:p>
          <a:endParaRPr lang="es-MX"/>
        </a:p>
      </dgm:t>
    </dgm:pt>
    <dgm:pt modelId="{336509EE-97AF-4746-B893-19036CB1C920}" type="sibTrans" cxnId="{6D0E4427-D397-4E07-B7B2-26B223038429}">
      <dgm:prSet/>
      <dgm:spPr/>
      <dgm:t>
        <a:bodyPr/>
        <a:lstStyle/>
        <a:p>
          <a:endParaRPr lang="es-MX"/>
        </a:p>
      </dgm:t>
    </dgm:pt>
    <dgm:pt modelId="{2A93EDE6-751E-4C82-9E47-C208FA7F0D4D}">
      <dgm:prSet phldrT="[Texto]"/>
      <dgm:spPr/>
      <dgm:t>
        <a:bodyPr/>
        <a:lstStyle/>
        <a:p>
          <a:r>
            <a:rPr lang="es-EC" dirty="0"/>
            <a:t>Zoonosis (Hasta el 16 de julio del 2024)</a:t>
          </a:r>
          <a:endParaRPr lang="es-MX" dirty="0"/>
        </a:p>
      </dgm:t>
    </dgm:pt>
    <dgm:pt modelId="{459C529B-3780-4236-BE6B-8792B49A0C0D}" type="parTrans" cxnId="{68AFFCAF-A35C-4D75-A9A0-DCBE932EF158}">
      <dgm:prSet/>
      <dgm:spPr/>
      <dgm:t>
        <a:bodyPr/>
        <a:lstStyle/>
        <a:p>
          <a:endParaRPr lang="es-MX"/>
        </a:p>
      </dgm:t>
    </dgm:pt>
    <dgm:pt modelId="{7E0BAF3B-078B-4DDA-B243-C89192B3595B}" type="sibTrans" cxnId="{68AFFCAF-A35C-4D75-A9A0-DCBE932EF158}">
      <dgm:prSet/>
      <dgm:spPr/>
      <dgm:t>
        <a:bodyPr/>
        <a:lstStyle/>
        <a:p>
          <a:endParaRPr lang="es-MX"/>
        </a:p>
      </dgm:t>
    </dgm:pt>
    <dgm:pt modelId="{DAEF01F2-1757-4D82-882D-CFDE4E018980}">
      <dgm:prSet phldrT="[Texto]"/>
      <dgm:spPr/>
      <dgm:t>
        <a:bodyPr/>
        <a:lstStyle/>
        <a:p>
          <a:r>
            <a:rPr lang="es-EC" dirty="0"/>
            <a:t>Parasitología y Micología</a:t>
          </a:r>
          <a:endParaRPr lang="es-MX" dirty="0"/>
        </a:p>
      </dgm:t>
    </dgm:pt>
    <dgm:pt modelId="{54DEED4A-2F27-42C2-B332-204BFDC0ADBA}" type="parTrans" cxnId="{5669C0AE-D40F-44EF-AE6E-1C2F12D8B4FC}">
      <dgm:prSet/>
      <dgm:spPr/>
      <dgm:t>
        <a:bodyPr/>
        <a:lstStyle/>
        <a:p>
          <a:endParaRPr lang="es-MX"/>
        </a:p>
      </dgm:t>
    </dgm:pt>
    <dgm:pt modelId="{9202C41B-7817-4D07-A23A-FF0EECE98935}" type="sibTrans" cxnId="{5669C0AE-D40F-44EF-AE6E-1C2F12D8B4FC}">
      <dgm:prSet/>
      <dgm:spPr/>
      <dgm:t>
        <a:bodyPr/>
        <a:lstStyle/>
        <a:p>
          <a:endParaRPr lang="es-MX"/>
        </a:p>
      </dgm:t>
    </dgm:pt>
    <dgm:pt modelId="{0E557A30-6103-437F-A536-B290307F0F53}">
      <dgm:prSet phldrT="[Texto]"/>
      <dgm:spPr/>
      <dgm:t>
        <a:bodyPr/>
        <a:lstStyle/>
        <a:p>
          <a:r>
            <a:rPr lang="es-EC"/>
            <a:t>Resistencia a los Antimicrobianos</a:t>
          </a:r>
          <a:endParaRPr lang="es-MX" dirty="0"/>
        </a:p>
      </dgm:t>
    </dgm:pt>
    <dgm:pt modelId="{AFAF6197-C26D-498C-A186-994DCB2C34D9}" type="parTrans" cxnId="{232C7324-EB1E-4DE3-8770-D65BF6B47A1D}">
      <dgm:prSet/>
      <dgm:spPr/>
      <dgm:t>
        <a:bodyPr/>
        <a:lstStyle/>
        <a:p>
          <a:endParaRPr lang="es-MX"/>
        </a:p>
      </dgm:t>
    </dgm:pt>
    <dgm:pt modelId="{5F7821C0-9BCB-4553-9F44-2E8C687E1684}" type="sibTrans" cxnId="{232C7324-EB1E-4DE3-8770-D65BF6B47A1D}">
      <dgm:prSet/>
      <dgm:spPr/>
      <dgm:t>
        <a:bodyPr/>
        <a:lstStyle/>
        <a:p>
          <a:endParaRPr lang="es-MX"/>
        </a:p>
      </dgm:t>
    </dgm:pt>
    <dgm:pt modelId="{E60FF995-7188-4C23-BA80-B480AD2309F7}">
      <dgm:prSet phldrT="[Texto]"/>
      <dgm:spPr/>
      <dgm:t>
        <a:bodyPr/>
        <a:lstStyle/>
        <a:p>
          <a:r>
            <a:rPr lang="es-EC"/>
            <a:t>Bacteriología</a:t>
          </a:r>
          <a:endParaRPr lang="es-MX" dirty="0"/>
        </a:p>
      </dgm:t>
    </dgm:pt>
    <dgm:pt modelId="{63C0CB0E-7EDF-4AE2-AE05-2DFC25E62CB3}" type="parTrans" cxnId="{54CF4475-C75C-4770-B92B-76FE65A95CAE}">
      <dgm:prSet/>
      <dgm:spPr/>
      <dgm:t>
        <a:bodyPr/>
        <a:lstStyle/>
        <a:p>
          <a:endParaRPr lang="es-MX"/>
        </a:p>
      </dgm:t>
    </dgm:pt>
    <dgm:pt modelId="{0C1548AB-502C-4D19-B43A-7872CB33F223}" type="sibTrans" cxnId="{54CF4475-C75C-4770-B92B-76FE65A95CAE}">
      <dgm:prSet/>
      <dgm:spPr/>
      <dgm:t>
        <a:bodyPr/>
        <a:lstStyle/>
        <a:p>
          <a:endParaRPr lang="es-MX"/>
        </a:p>
      </dgm:t>
    </dgm:pt>
    <dgm:pt modelId="{0D5ACAE9-AC34-489B-A75D-99FD01BE0326}">
      <dgm:prSet phldrT="[Texto]"/>
      <dgm:spPr/>
      <dgm:t>
        <a:bodyPr/>
        <a:lstStyle/>
        <a:p>
          <a:r>
            <a:rPr lang="es-EC"/>
            <a:t>Virus Exantemáticos, Gastroentéricos y Transmitidos por Vectores</a:t>
          </a:r>
          <a:endParaRPr lang="es-MX" dirty="0"/>
        </a:p>
      </dgm:t>
    </dgm:pt>
    <dgm:pt modelId="{0DA68867-4B9B-4935-938C-DB2A2F247728}" type="parTrans" cxnId="{647CCF46-35C8-43C4-9AE5-6FF63B724061}">
      <dgm:prSet/>
      <dgm:spPr/>
      <dgm:t>
        <a:bodyPr/>
        <a:lstStyle/>
        <a:p>
          <a:endParaRPr lang="es-MX"/>
        </a:p>
      </dgm:t>
    </dgm:pt>
    <dgm:pt modelId="{DE6C81E3-C37A-4B20-B486-5618B936056C}" type="sibTrans" cxnId="{647CCF46-35C8-43C4-9AE5-6FF63B724061}">
      <dgm:prSet/>
      <dgm:spPr/>
      <dgm:t>
        <a:bodyPr/>
        <a:lstStyle/>
        <a:p>
          <a:endParaRPr lang="es-MX"/>
        </a:p>
      </dgm:t>
    </dgm:pt>
    <dgm:pt modelId="{6C8B8AD7-8192-4E73-8379-9766ADDF21ED}">
      <dgm:prSet phldrT="[Texto]"/>
      <dgm:spPr/>
      <dgm:t>
        <a:bodyPr/>
        <a:lstStyle/>
        <a:p>
          <a:r>
            <a:rPr lang="es-EC"/>
            <a:t>Inmunohematología e Infecciones Virales de Transmisión Sexual </a:t>
          </a:r>
          <a:endParaRPr lang="es-MX" dirty="0"/>
        </a:p>
      </dgm:t>
    </dgm:pt>
    <dgm:pt modelId="{95048CE4-36CC-4842-8E60-79C9105F631E}" type="parTrans" cxnId="{9F11E529-25E3-4B67-BD62-42F6259B8F52}">
      <dgm:prSet/>
      <dgm:spPr/>
      <dgm:t>
        <a:bodyPr/>
        <a:lstStyle/>
        <a:p>
          <a:endParaRPr lang="es-MX"/>
        </a:p>
      </dgm:t>
    </dgm:pt>
    <dgm:pt modelId="{E231251C-1F6D-4BE2-82AD-A9B3921A68C7}" type="sibTrans" cxnId="{9F11E529-25E3-4B67-BD62-42F6259B8F52}">
      <dgm:prSet/>
      <dgm:spPr/>
      <dgm:t>
        <a:bodyPr/>
        <a:lstStyle/>
        <a:p>
          <a:endParaRPr lang="es-MX"/>
        </a:p>
      </dgm:t>
    </dgm:pt>
    <dgm:pt modelId="{D524546B-4E9C-4CAF-829D-118D9C5C0D64}">
      <dgm:prSet phldrT="[Texto]"/>
      <dgm:spPr/>
      <dgm:t>
        <a:bodyPr/>
        <a:lstStyle/>
        <a:p>
          <a:r>
            <a:rPr lang="es-EC"/>
            <a:t>Influenza y otros virus respiratorios</a:t>
          </a:r>
          <a:endParaRPr lang="es-MX" dirty="0"/>
        </a:p>
      </dgm:t>
    </dgm:pt>
    <dgm:pt modelId="{024FE062-CB2A-4C77-A4AF-96848D95D4A6}" type="parTrans" cxnId="{5037AE22-762E-4FA9-AE96-71569110A126}">
      <dgm:prSet/>
      <dgm:spPr/>
      <dgm:t>
        <a:bodyPr/>
        <a:lstStyle/>
        <a:p>
          <a:endParaRPr lang="es-MX"/>
        </a:p>
      </dgm:t>
    </dgm:pt>
    <dgm:pt modelId="{2BA6AE48-3B58-4798-858E-A43213B4FD14}" type="sibTrans" cxnId="{5037AE22-762E-4FA9-AE96-71569110A126}">
      <dgm:prSet/>
      <dgm:spPr/>
      <dgm:t>
        <a:bodyPr/>
        <a:lstStyle/>
        <a:p>
          <a:endParaRPr lang="es-MX"/>
        </a:p>
      </dgm:t>
    </dgm:pt>
    <dgm:pt modelId="{CCA69507-9C08-4C97-A85F-CBBE647D36A9}" type="pres">
      <dgm:prSet presAssocID="{42D1B5FB-1CC6-4D57-9A19-1D8CB4AA5A9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17B2F6-022A-4549-A302-987A6FF181B3}" type="pres">
      <dgm:prSet presAssocID="{3C81505B-5461-4690-8D1D-8365DAEA1686}" presName="root1" presStyleCnt="0"/>
      <dgm:spPr/>
    </dgm:pt>
    <dgm:pt modelId="{E7D59861-9629-4FEB-ACEE-BE0B704C92AE}" type="pres">
      <dgm:prSet presAssocID="{3C81505B-5461-4690-8D1D-8365DAEA1686}" presName="LevelOneTextNode" presStyleLbl="node0" presStyleIdx="0" presStyleCnt="1">
        <dgm:presLayoutVars>
          <dgm:chPref val="3"/>
        </dgm:presLayoutVars>
      </dgm:prSet>
      <dgm:spPr/>
    </dgm:pt>
    <dgm:pt modelId="{D41EE362-A904-422E-88EE-41F34CA1DC97}" type="pres">
      <dgm:prSet presAssocID="{3C81505B-5461-4690-8D1D-8365DAEA1686}" presName="level2hierChild" presStyleCnt="0"/>
      <dgm:spPr/>
    </dgm:pt>
    <dgm:pt modelId="{7A2A9FC5-2608-4CCF-8DCB-B61BBA3190AB}" type="pres">
      <dgm:prSet presAssocID="{BD362723-7D11-4B85-BE0F-43FA9A8EEE4C}" presName="conn2-1" presStyleLbl="parChTrans1D2" presStyleIdx="0" presStyleCnt="9"/>
      <dgm:spPr/>
    </dgm:pt>
    <dgm:pt modelId="{CABF08A8-9D04-4FFD-8BA3-C7109D4A74B4}" type="pres">
      <dgm:prSet presAssocID="{BD362723-7D11-4B85-BE0F-43FA9A8EEE4C}" presName="connTx" presStyleLbl="parChTrans1D2" presStyleIdx="0" presStyleCnt="9"/>
      <dgm:spPr/>
    </dgm:pt>
    <dgm:pt modelId="{71E0328D-54C1-4A90-AA01-AC18C58149AD}" type="pres">
      <dgm:prSet presAssocID="{B7D22B2F-F3A8-4DCB-9969-A1CD05F10CFB}" presName="root2" presStyleCnt="0"/>
      <dgm:spPr/>
    </dgm:pt>
    <dgm:pt modelId="{1A07648B-7DEA-4425-A77E-D3BB8B36D4EF}" type="pres">
      <dgm:prSet presAssocID="{B7D22B2F-F3A8-4DCB-9969-A1CD05F10CFB}" presName="LevelTwoTextNode" presStyleLbl="node2" presStyleIdx="0" presStyleCnt="9" custScaleX="217605">
        <dgm:presLayoutVars>
          <dgm:chPref val="3"/>
        </dgm:presLayoutVars>
      </dgm:prSet>
      <dgm:spPr/>
    </dgm:pt>
    <dgm:pt modelId="{A60C3D6F-22FF-4DA8-B019-6BD7ECDA9EAB}" type="pres">
      <dgm:prSet presAssocID="{B7D22B2F-F3A8-4DCB-9969-A1CD05F10CFB}" presName="level3hierChild" presStyleCnt="0"/>
      <dgm:spPr/>
    </dgm:pt>
    <dgm:pt modelId="{B345AF78-E1D3-4662-B6B5-58F0AC2FCA81}" type="pres">
      <dgm:prSet presAssocID="{850B5AE8-679A-41AD-9FAB-26EE870422D7}" presName="conn2-1" presStyleLbl="parChTrans1D2" presStyleIdx="1" presStyleCnt="9"/>
      <dgm:spPr/>
    </dgm:pt>
    <dgm:pt modelId="{C9B2644C-32AF-4DE1-AAF6-BB9887A0B6CC}" type="pres">
      <dgm:prSet presAssocID="{850B5AE8-679A-41AD-9FAB-26EE870422D7}" presName="connTx" presStyleLbl="parChTrans1D2" presStyleIdx="1" presStyleCnt="9"/>
      <dgm:spPr/>
    </dgm:pt>
    <dgm:pt modelId="{F7986D48-F4FB-4630-B06C-E29A1D976DF5}" type="pres">
      <dgm:prSet presAssocID="{3999599D-9165-4FBA-8481-A32E91C7C23E}" presName="root2" presStyleCnt="0"/>
      <dgm:spPr/>
    </dgm:pt>
    <dgm:pt modelId="{7E3558DB-AF26-4AE6-A6FC-2105CE424676}" type="pres">
      <dgm:prSet presAssocID="{3999599D-9165-4FBA-8481-A32E91C7C23E}" presName="LevelTwoTextNode" presStyleLbl="node2" presStyleIdx="1" presStyleCnt="9" custScaleX="217605">
        <dgm:presLayoutVars>
          <dgm:chPref val="3"/>
        </dgm:presLayoutVars>
      </dgm:prSet>
      <dgm:spPr/>
    </dgm:pt>
    <dgm:pt modelId="{0D99AFFB-AAC0-4149-8124-FFA1991D4C49}" type="pres">
      <dgm:prSet presAssocID="{3999599D-9165-4FBA-8481-A32E91C7C23E}" presName="level3hierChild" presStyleCnt="0"/>
      <dgm:spPr/>
    </dgm:pt>
    <dgm:pt modelId="{82F35474-3654-4F11-AD15-2AC831E213D2}" type="pres">
      <dgm:prSet presAssocID="{459C529B-3780-4236-BE6B-8792B49A0C0D}" presName="conn2-1" presStyleLbl="parChTrans1D2" presStyleIdx="2" presStyleCnt="9"/>
      <dgm:spPr/>
    </dgm:pt>
    <dgm:pt modelId="{66744D4C-F694-4A92-812C-2B17D46A60F9}" type="pres">
      <dgm:prSet presAssocID="{459C529B-3780-4236-BE6B-8792B49A0C0D}" presName="connTx" presStyleLbl="parChTrans1D2" presStyleIdx="2" presStyleCnt="9"/>
      <dgm:spPr/>
    </dgm:pt>
    <dgm:pt modelId="{9794809E-2D00-4A49-A33C-96EF56C7F452}" type="pres">
      <dgm:prSet presAssocID="{2A93EDE6-751E-4C82-9E47-C208FA7F0D4D}" presName="root2" presStyleCnt="0"/>
      <dgm:spPr/>
    </dgm:pt>
    <dgm:pt modelId="{42E4324F-D501-43B6-BCF5-F5B7D0FEEEE6}" type="pres">
      <dgm:prSet presAssocID="{2A93EDE6-751E-4C82-9E47-C208FA7F0D4D}" presName="LevelTwoTextNode" presStyleLbl="node2" presStyleIdx="2" presStyleCnt="9" custScaleX="217605">
        <dgm:presLayoutVars>
          <dgm:chPref val="3"/>
        </dgm:presLayoutVars>
      </dgm:prSet>
      <dgm:spPr/>
    </dgm:pt>
    <dgm:pt modelId="{7F5FD531-7756-430F-9182-8191BC4D4507}" type="pres">
      <dgm:prSet presAssocID="{2A93EDE6-751E-4C82-9E47-C208FA7F0D4D}" presName="level3hierChild" presStyleCnt="0"/>
      <dgm:spPr/>
    </dgm:pt>
    <dgm:pt modelId="{5ABDF4D8-5611-44B8-A065-9D583EB001F6}" type="pres">
      <dgm:prSet presAssocID="{54DEED4A-2F27-42C2-B332-204BFDC0ADBA}" presName="conn2-1" presStyleLbl="parChTrans1D2" presStyleIdx="3" presStyleCnt="9"/>
      <dgm:spPr/>
    </dgm:pt>
    <dgm:pt modelId="{2EDF0BDD-9BBF-47B3-BA33-96D6CA7BD590}" type="pres">
      <dgm:prSet presAssocID="{54DEED4A-2F27-42C2-B332-204BFDC0ADBA}" presName="connTx" presStyleLbl="parChTrans1D2" presStyleIdx="3" presStyleCnt="9"/>
      <dgm:spPr/>
    </dgm:pt>
    <dgm:pt modelId="{6363848B-5797-404B-8878-D1B765A63A89}" type="pres">
      <dgm:prSet presAssocID="{DAEF01F2-1757-4D82-882D-CFDE4E018980}" presName="root2" presStyleCnt="0"/>
      <dgm:spPr/>
    </dgm:pt>
    <dgm:pt modelId="{9DF7871C-D86A-4884-8E0A-87E36E437080}" type="pres">
      <dgm:prSet presAssocID="{DAEF01F2-1757-4D82-882D-CFDE4E018980}" presName="LevelTwoTextNode" presStyleLbl="node2" presStyleIdx="3" presStyleCnt="9" custScaleX="217605">
        <dgm:presLayoutVars>
          <dgm:chPref val="3"/>
        </dgm:presLayoutVars>
      </dgm:prSet>
      <dgm:spPr/>
    </dgm:pt>
    <dgm:pt modelId="{51FDEB71-8768-48DE-8C7C-EA800C627C35}" type="pres">
      <dgm:prSet presAssocID="{DAEF01F2-1757-4D82-882D-CFDE4E018980}" presName="level3hierChild" presStyleCnt="0"/>
      <dgm:spPr/>
    </dgm:pt>
    <dgm:pt modelId="{D2341941-B61F-4524-B53F-46CD1D66298F}" type="pres">
      <dgm:prSet presAssocID="{AFAF6197-C26D-498C-A186-994DCB2C34D9}" presName="conn2-1" presStyleLbl="parChTrans1D2" presStyleIdx="4" presStyleCnt="9"/>
      <dgm:spPr/>
    </dgm:pt>
    <dgm:pt modelId="{FF7F2253-03EF-4E77-81AE-8039A8A88025}" type="pres">
      <dgm:prSet presAssocID="{AFAF6197-C26D-498C-A186-994DCB2C34D9}" presName="connTx" presStyleLbl="parChTrans1D2" presStyleIdx="4" presStyleCnt="9"/>
      <dgm:spPr/>
    </dgm:pt>
    <dgm:pt modelId="{7E0FCF80-AEC4-4222-A402-70EB67838CC3}" type="pres">
      <dgm:prSet presAssocID="{0E557A30-6103-437F-A536-B290307F0F53}" presName="root2" presStyleCnt="0"/>
      <dgm:spPr/>
    </dgm:pt>
    <dgm:pt modelId="{B01CB6DD-4ACF-429A-91FD-B7EF51E20782}" type="pres">
      <dgm:prSet presAssocID="{0E557A30-6103-437F-A536-B290307F0F53}" presName="LevelTwoTextNode" presStyleLbl="node2" presStyleIdx="4" presStyleCnt="9" custScaleX="217605">
        <dgm:presLayoutVars>
          <dgm:chPref val="3"/>
        </dgm:presLayoutVars>
      </dgm:prSet>
      <dgm:spPr/>
    </dgm:pt>
    <dgm:pt modelId="{4F7DE2E8-175B-4E9C-9CB4-F72809220EC5}" type="pres">
      <dgm:prSet presAssocID="{0E557A30-6103-437F-A536-B290307F0F53}" presName="level3hierChild" presStyleCnt="0"/>
      <dgm:spPr/>
    </dgm:pt>
    <dgm:pt modelId="{26D0D4C1-D713-4674-8D6C-7B18975B7B29}" type="pres">
      <dgm:prSet presAssocID="{63C0CB0E-7EDF-4AE2-AE05-2DFC25E62CB3}" presName="conn2-1" presStyleLbl="parChTrans1D2" presStyleIdx="5" presStyleCnt="9"/>
      <dgm:spPr/>
    </dgm:pt>
    <dgm:pt modelId="{86EDFA6D-A486-4358-AE45-A9053E2B2EC3}" type="pres">
      <dgm:prSet presAssocID="{63C0CB0E-7EDF-4AE2-AE05-2DFC25E62CB3}" presName="connTx" presStyleLbl="parChTrans1D2" presStyleIdx="5" presStyleCnt="9"/>
      <dgm:spPr/>
    </dgm:pt>
    <dgm:pt modelId="{6DE6D83D-63E0-4A16-8018-9CC1583A04A5}" type="pres">
      <dgm:prSet presAssocID="{E60FF995-7188-4C23-BA80-B480AD2309F7}" presName="root2" presStyleCnt="0"/>
      <dgm:spPr/>
    </dgm:pt>
    <dgm:pt modelId="{5621BCF2-9244-4CFC-9094-D75087BBAED4}" type="pres">
      <dgm:prSet presAssocID="{E60FF995-7188-4C23-BA80-B480AD2309F7}" presName="LevelTwoTextNode" presStyleLbl="node2" presStyleIdx="5" presStyleCnt="9" custScaleX="217605">
        <dgm:presLayoutVars>
          <dgm:chPref val="3"/>
        </dgm:presLayoutVars>
      </dgm:prSet>
      <dgm:spPr/>
    </dgm:pt>
    <dgm:pt modelId="{B51AE032-52D4-4C60-8335-7BAFD8EC7505}" type="pres">
      <dgm:prSet presAssocID="{E60FF995-7188-4C23-BA80-B480AD2309F7}" presName="level3hierChild" presStyleCnt="0"/>
      <dgm:spPr/>
    </dgm:pt>
    <dgm:pt modelId="{16CD9BF0-9A82-4111-9517-D34A37A58BE8}" type="pres">
      <dgm:prSet presAssocID="{0DA68867-4B9B-4935-938C-DB2A2F247728}" presName="conn2-1" presStyleLbl="parChTrans1D2" presStyleIdx="6" presStyleCnt="9"/>
      <dgm:spPr/>
    </dgm:pt>
    <dgm:pt modelId="{7391163E-CA38-4EDF-BE15-A9AF4EADB971}" type="pres">
      <dgm:prSet presAssocID="{0DA68867-4B9B-4935-938C-DB2A2F247728}" presName="connTx" presStyleLbl="parChTrans1D2" presStyleIdx="6" presStyleCnt="9"/>
      <dgm:spPr/>
    </dgm:pt>
    <dgm:pt modelId="{C850A7EA-03C3-4B6D-9267-01D94F04B02D}" type="pres">
      <dgm:prSet presAssocID="{0D5ACAE9-AC34-489B-A75D-99FD01BE0326}" presName="root2" presStyleCnt="0"/>
      <dgm:spPr/>
    </dgm:pt>
    <dgm:pt modelId="{96B7541C-E687-46FB-8894-2A3B8921CBFB}" type="pres">
      <dgm:prSet presAssocID="{0D5ACAE9-AC34-489B-A75D-99FD01BE0326}" presName="LevelTwoTextNode" presStyleLbl="node2" presStyleIdx="6" presStyleCnt="9" custScaleX="217605">
        <dgm:presLayoutVars>
          <dgm:chPref val="3"/>
        </dgm:presLayoutVars>
      </dgm:prSet>
      <dgm:spPr/>
    </dgm:pt>
    <dgm:pt modelId="{940BAE97-9DFF-4F1C-BDFB-439C38996686}" type="pres">
      <dgm:prSet presAssocID="{0D5ACAE9-AC34-489B-A75D-99FD01BE0326}" presName="level3hierChild" presStyleCnt="0"/>
      <dgm:spPr/>
    </dgm:pt>
    <dgm:pt modelId="{FBE9A371-F535-4D69-863B-F85DED014A61}" type="pres">
      <dgm:prSet presAssocID="{95048CE4-36CC-4842-8E60-79C9105F631E}" presName="conn2-1" presStyleLbl="parChTrans1D2" presStyleIdx="7" presStyleCnt="9"/>
      <dgm:spPr/>
    </dgm:pt>
    <dgm:pt modelId="{1538E14C-EDE4-4112-B7DB-F7B157237DAC}" type="pres">
      <dgm:prSet presAssocID="{95048CE4-36CC-4842-8E60-79C9105F631E}" presName="connTx" presStyleLbl="parChTrans1D2" presStyleIdx="7" presStyleCnt="9"/>
      <dgm:spPr/>
    </dgm:pt>
    <dgm:pt modelId="{BE25E96E-85AD-4156-A65A-F03C19FDB205}" type="pres">
      <dgm:prSet presAssocID="{6C8B8AD7-8192-4E73-8379-9766ADDF21ED}" presName="root2" presStyleCnt="0"/>
      <dgm:spPr/>
    </dgm:pt>
    <dgm:pt modelId="{9C1A1044-CB09-4F6B-B644-9B54EB78E798}" type="pres">
      <dgm:prSet presAssocID="{6C8B8AD7-8192-4E73-8379-9766ADDF21ED}" presName="LevelTwoTextNode" presStyleLbl="node2" presStyleIdx="7" presStyleCnt="9" custScaleX="217605">
        <dgm:presLayoutVars>
          <dgm:chPref val="3"/>
        </dgm:presLayoutVars>
      </dgm:prSet>
      <dgm:spPr/>
    </dgm:pt>
    <dgm:pt modelId="{628A47B6-2077-4CA7-A7F4-EFED93B4E3FE}" type="pres">
      <dgm:prSet presAssocID="{6C8B8AD7-8192-4E73-8379-9766ADDF21ED}" presName="level3hierChild" presStyleCnt="0"/>
      <dgm:spPr/>
    </dgm:pt>
    <dgm:pt modelId="{A8DBBCEE-5E7D-44DE-961F-804CF5E191D8}" type="pres">
      <dgm:prSet presAssocID="{024FE062-CB2A-4C77-A4AF-96848D95D4A6}" presName="conn2-1" presStyleLbl="parChTrans1D2" presStyleIdx="8" presStyleCnt="9"/>
      <dgm:spPr/>
    </dgm:pt>
    <dgm:pt modelId="{9074875B-3D82-4930-A996-485C0F70CE88}" type="pres">
      <dgm:prSet presAssocID="{024FE062-CB2A-4C77-A4AF-96848D95D4A6}" presName="connTx" presStyleLbl="parChTrans1D2" presStyleIdx="8" presStyleCnt="9"/>
      <dgm:spPr/>
    </dgm:pt>
    <dgm:pt modelId="{5D362086-A439-4A1A-B866-DE260D0538F5}" type="pres">
      <dgm:prSet presAssocID="{D524546B-4E9C-4CAF-829D-118D9C5C0D64}" presName="root2" presStyleCnt="0"/>
      <dgm:spPr/>
    </dgm:pt>
    <dgm:pt modelId="{E2F6B252-3CE3-4CD5-B43A-C74BB0552FBD}" type="pres">
      <dgm:prSet presAssocID="{D524546B-4E9C-4CAF-829D-118D9C5C0D64}" presName="LevelTwoTextNode" presStyleLbl="node2" presStyleIdx="8" presStyleCnt="9" custScaleX="217605">
        <dgm:presLayoutVars>
          <dgm:chPref val="3"/>
        </dgm:presLayoutVars>
      </dgm:prSet>
      <dgm:spPr/>
    </dgm:pt>
    <dgm:pt modelId="{879146A5-70E9-47B6-995C-6D8148CF0A10}" type="pres">
      <dgm:prSet presAssocID="{D524546B-4E9C-4CAF-829D-118D9C5C0D64}" presName="level3hierChild" presStyleCnt="0"/>
      <dgm:spPr/>
    </dgm:pt>
  </dgm:ptLst>
  <dgm:cxnLst>
    <dgm:cxn modelId="{0E362913-DF75-4DB3-82DF-D2BD62375DB9}" type="presOf" srcId="{95048CE4-36CC-4842-8E60-79C9105F631E}" destId="{FBE9A371-F535-4D69-863B-F85DED014A61}" srcOrd="0" destOrd="0" presId="urn:microsoft.com/office/officeart/2008/layout/HorizontalMultiLevelHierarchy"/>
    <dgm:cxn modelId="{488F8613-A6FB-4FDD-ADE9-BE57D4F4D63A}" type="presOf" srcId="{AFAF6197-C26D-498C-A186-994DCB2C34D9}" destId="{FF7F2253-03EF-4E77-81AE-8039A8A88025}" srcOrd="1" destOrd="0" presId="urn:microsoft.com/office/officeart/2008/layout/HorizontalMultiLevelHierarchy"/>
    <dgm:cxn modelId="{C90F1614-C19C-4232-995A-00806DAE8646}" type="presOf" srcId="{850B5AE8-679A-41AD-9FAB-26EE870422D7}" destId="{C9B2644C-32AF-4DE1-AAF6-BB9887A0B6CC}" srcOrd="1" destOrd="0" presId="urn:microsoft.com/office/officeart/2008/layout/HorizontalMultiLevelHierarchy"/>
    <dgm:cxn modelId="{5037AE22-762E-4FA9-AE96-71569110A126}" srcId="{3C81505B-5461-4690-8D1D-8365DAEA1686}" destId="{D524546B-4E9C-4CAF-829D-118D9C5C0D64}" srcOrd="8" destOrd="0" parTransId="{024FE062-CB2A-4C77-A4AF-96848D95D4A6}" sibTransId="{2BA6AE48-3B58-4798-858E-A43213B4FD14}"/>
    <dgm:cxn modelId="{232C7324-EB1E-4DE3-8770-D65BF6B47A1D}" srcId="{3C81505B-5461-4690-8D1D-8365DAEA1686}" destId="{0E557A30-6103-437F-A536-B290307F0F53}" srcOrd="4" destOrd="0" parTransId="{AFAF6197-C26D-498C-A186-994DCB2C34D9}" sibTransId="{5F7821C0-9BCB-4553-9F44-2E8C687E1684}"/>
    <dgm:cxn modelId="{6D0E4427-D397-4E07-B7B2-26B223038429}" srcId="{3C81505B-5461-4690-8D1D-8365DAEA1686}" destId="{3999599D-9165-4FBA-8481-A32E91C7C23E}" srcOrd="1" destOrd="0" parTransId="{850B5AE8-679A-41AD-9FAB-26EE870422D7}" sibTransId="{336509EE-97AF-4746-B893-19036CB1C920}"/>
    <dgm:cxn modelId="{9F11E529-25E3-4B67-BD62-42F6259B8F52}" srcId="{3C81505B-5461-4690-8D1D-8365DAEA1686}" destId="{6C8B8AD7-8192-4E73-8379-9766ADDF21ED}" srcOrd="7" destOrd="0" parTransId="{95048CE4-36CC-4842-8E60-79C9105F631E}" sibTransId="{E231251C-1F6D-4BE2-82AD-A9B3921A68C7}"/>
    <dgm:cxn modelId="{86BAA22E-36EF-4C19-9B8B-9357E4915B3A}" type="presOf" srcId="{3999599D-9165-4FBA-8481-A32E91C7C23E}" destId="{7E3558DB-AF26-4AE6-A6FC-2105CE424676}" srcOrd="0" destOrd="0" presId="urn:microsoft.com/office/officeart/2008/layout/HorizontalMultiLevelHierarchy"/>
    <dgm:cxn modelId="{70290260-9F86-40D5-A32A-1311226A6BE7}" type="presOf" srcId="{2A93EDE6-751E-4C82-9E47-C208FA7F0D4D}" destId="{42E4324F-D501-43B6-BCF5-F5B7D0FEEEE6}" srcOrd="0" destOrd="0" presId="urn:microsoft.com/office/officeart/2008/layout/HorizontalMultiLevelHierarchy"/>
    <dgm:cxn modelId="{65C47262-ABF0-4D6C-AA69-BD3EEEBD27CA}" type="presOf" srcId="{0E557A30-6103-437F-A536-B290307F0F53}" destId="{B01CB6DD-4ACF-429A-91FD-B7EF51E20782}" srcOrd="0" destOrd="0" presId="urn:microsoft.com/office/officeart/2008/layout/HorizontalMultiLevelHierarchy"/>
    <dgm:cxn modelId="{647CCF46-35C8-43C4-9AE5-6FF63B724061}" srcId="{3C81505B-5461-4690-8D1D-8365DAEA1686}" destId="{0D5ACAE9-AC34-489B-A75D-99FD01BE0326}" srcOrd="6" destOrd="0" parTransId="{0DA68867-4B9B-4935-938C-DB2A2F247728}" sibTransId="{DE6C81E3-C37A-4B20-B486-5618B936056C}"/>
    <dgm:cxn modelId="{AB11996B-35DD-4AD3-851B-4743CDDC911D}" type="presOf" srcId="{BD362723-7D11-4B85-BE0F-43FA9A8EEE4C}" destId="{CABF08A8-9D04-4FFD-8BA3-C7109D4A74B4}" srcOrd="1" destOrd="0" presId="urn:microsoft.com/office/officeart/2008/layout/HorizontalMultiLevelHierarchy"/>
    <dgm:cxn modelId="{BE4E394C-C221-42AB-910F-FBC6788A1DCF}" type="presOf" srcId="{3C81505B-5461-4690-8D1D-8365DAEA1686}" destId="{E7D59861-9629-4FEB-ACEE-BE0B704C92AE}" srcOrd="0" destOrd="0" presId="urn:microsoft.com/office/officeart/2008/layout/HorizontalMultiLevelHierarchy"/>
    <dgm:cxn modelId="{1E056F51-FB71-4D4C-9D9F-63571C6D5E53}" type="presOf" srcId="{BD362723-7D11-4B85-BE0F-43FA9A8EEE4C}" destId="{7A2A9FC5-2608-4CCF-8DCB-B61BBA3190AB}" srcOrd="0" destOrd="0" presId="urn:microsoft.com/office/officeart/2008/layout/HorizontalMultiLevelHierarchy"/>
    <dgm:cxn modelId="{54CF4475-C75C-4770-B92B-76FE65A95CAE}" srcId="{3C81505B-5461-4690-8D1D-8365DAEA1686}" destId="{E60FF995-7188-4C23-BA80-B480AD2309F7}" srcOrd="5" destOrd="0" parTransId="{63C0CB0E-7EDF-4AE2-AE05-2DFC25E62CB3}" sibTransId="{0C1548AB-502C-4D19-B43A-7872CB33F223}"/>
    <dgm:cxn modelId="{67C7B576-2558-41CF-8CF7-3F1DEAABCF49}" type="presOf" srcId="{54DEED4A-2F27-42C2-B332-204BFDC0ADBA}" destId="{2EDF0BDD-9BBF-47B3-BA33-96D6CA7BD590}" srcOrd="1" destOrd="0" presId="urn:microsoft.com/office/officeart/2008/layout/HorizontalMultiLevelHierarchy"/>
    <dgm:cxn modelId="{938AE177-BD05-4611-9A79-16739223E2E7}" type="presOf" srcId="{0DA68867-4B9B-4935-938C-DB2A2F247728}" destId="{16CD9BF0-9A82-4111-9517-D34A37A58BE8}" srcOrd="0" destOrd="0" presId="urn:microsoft.com/office/officeart/2008/layout/HorizontalMultiLevelHierarchy"/>
    <dgm:cxn modelId="{57169F79-D720-48CE-A41E-47D1C6D0EDBE}" type="presOf" srcId="{6C8B8AD7-8192-4E73-8379-9766ADDF21ED}" destId="{9C1A1044-CB09-4F6B-B644-9B54EB78E798}" srcOrd="0" destOrd="0" presId="urn:microsoft.com/office/officeart/2008/layout/HorizontalMultiLevelHierarchy"/>
    <dgm:cxn modelId="{3C880284-96D6-46DC-A4DA-FDB26A55053F}" type="presOf" srcId="{42D1B5FB-1CC6-4D57-9A19-1D8CB4AA5A99}" destId="{CCA69507-9C08-4C97-A85F-CBBE647D36A9}" srcOrd="0" destOrd="0" presId="urn:microsoft.com/office/officeart/2008/layout/HorizontalMultiLevelHierarchy"/>
    <dgm:cxn modelId="{6F3A4692-387E-4105-BD9B-BB394822752D}" type="presOf" srcId="{E60FF995-7188-4C23-BA80-B480AD2309F7}" destId="{5621BCF2-9244-4CFC-9094-D75087BBAED4}" srcOrd="0" destOrd="0" presId="urn:microsoft.com/office/officeart/2008/layout/HorizontalMultiLevelHierarchy"/>
    <dgm:cxn modelId="{E8497194-49D4-4CA9-B591-FEA1D073D8BF}" type="presOf" srcId="{B7D22B2F-F3A8-4DCB-9969-A1CD05F10CFB}" destId="{1A07648B-7DEA-4425-A77E-D3BB8B36D4EF}" srcOrd="0" destOrd="0" presId="urn:microsoft.com/office/officeart/2008/layout/HorizontalMultiLevelHierarchy"/>
    <dgm:cxn modelId="{7E4D1FA0-E6EF-438D-987B-0F9DDF291403}" type="presOf" srcId="{63C0CB0E-7EDF-4AE2-AE05-2DFC25E62CB3}" destId="{26D0D4C1-D713-4674-8D6C-7B18975B7B29}" srcOrd="0" destOrd="0" presId="urn:microsoft.com/office/officeart/2008/layout/HorizontalMultiLevelHierarchy"/>
    <dgm:cxn modelId="{08C0D3A3-511C-4C1A-BB72-096EBB5A9A41}" type="presOf" srcId="{024FE062-CB2A-4C77-A4AF-96848D95D4A6}" destId="{A8DBBCEE-5E7D-44DE-961F-804CF5E191D8}" srcOrd="0" destOrd="0" presId="urn:microsoft.com/office/officeart/2008/layout/HorizontalMultiLevelHierarchy"/>
    <dgm:cxn modelId="{EA153DA5-93F6-4F31-A34F-87012B3E0D79}" type="presOf" srcId="{0DA68867-4B9B-4935-938C-DB2A2F247728}" destId="{7391163E-CA38-4EDF-BE15-A9AF4EADB971}" srcOrd="1" destOrd="0" presId="urn:microsoft.com/office/officeart/2008/layout/HorizontalMultiLevelHierarchy"/>
    <dgm:cxn modelId="{521BEBA5-C3C0-4643-8835-A1E1583D9ECD}" type="presOf" srcId="{95048CE4-36CC-4842-8E60-79C9105F631E}" destId="{1538E14C-EDE4-4112-B7DB-F7B157237DAC}" srcOrd="1" destOrd="0" presId="urn:microsoft.com/office/officeart/2008/layout/HorizontalMultiLevelHierarchy"/>
    <dgm:cxn modelId="{573FCAAD-A498-4987-B9EF-C9FDB4470FDC}" type="presOf" srcId="{024FE062-CB2A-4C77-A4AF-96848D95D4A6}" destId="{9074875B-3D82-4930-A996-485C0F70CE88}" srcOrd="1" destOrd="0" presId="urn:microsoft.com/office/officeart/2008/layout/HorizontalMultiLevelHierarchy"/>
    <dgm:cxn modelId="{5669C0AE-D40F-44EF-AE6E-1C2F12D8B4FC}" srcId="{3C81505B-5461-4690-8D1D-8365DAEA1686}" destId="{DAEF01F2-1757-4D82-882D-CFDE4E018980}" srcOrd="3" destOrd="0" parTransId="{54DEED4A-2F27-42C2-B332-204BFDC0ADBA}" sibTransId="{9202C41B-7817-4D07-A23A-FF0EECE98935}"/>
    <dgm:cxn modelId="{68AFFCAF-A35C-4D75-A9A0-DCBE932EF158}" srcId="{3C81505B-5461-4690-8D1D-8365DAEA1686}" destId="{2A93EDE6-751E-4C82-9E47-C208FA7F0D4D}" srcOrd="2" destOrd="0" parTransId="{459C529B-3780-4236-BE6B-8792B49A0C0D}" sibTransId="{7E0BAF3B-078B-4DDA-B243-C89192B3595B}"/>
    <dgm:cxn modelId="{B7B7AAB4-D841-47C9-9C5E-F250207BDA5F}" type="presOf" srcId="{0D5ACAE9-AC34-489B-A75D-99FD01BE0326}" destId="{96B7541C-E687-46FB-8894-2A3B8921CBFB}" srcOrd="0" destOrd="0" presId="urn:microsoft.com/office/officeart/2008/layout/HorizontalMultiLevelHierarchy"/>
    <dgm:cxn modelId="{6F23FEB6-F3D9-4C42-9353-410D3518F8AD}" type="presOf" srcId="{63C0CB0E-7EDF-4AE2-AE05-2DFC25E62CB3}" destId="{86EDFA6D-A486-4358-AE45-A9053E2B2EC3}" srcOrd="1" destOrd="0" presId="urn:microsoft.com/office/officeart/2008/layout/HorizontalMultiLevelHierarchy"/>
    <dgm:cxn modelId="{F6955BC1-FB08-4E16-AE03-E587E471859E}" type="presOf" srcId="{AFAF6197-C26D-498C-A186-994DCB2C34D9}" destId="{D2341941-B61F-4524-B53F-46CD1D66298F}" srcOrd="0" destOrd="0" presId="urn:microsoft.com/office/officeart/2008/layout/HorizontalMultiLevelHierarchy"/>
    <dgm:cxn modelId="{52B885C2-1581-4E08-8F6D-D7B74A79C73D}" srcId="{3C81505B-5461-4690-8D1D-8365DAEA1686}" destId="{B7D22B2F-F3A8-4DCB-9969-A1CD05F10CFB}" srcOrd="0" destOrd="0" parTransId="{BD362723-7D11-4B85-BE0F-43FA9A8EEE4C}" sibTransId="{9597FB81-8913-4665-BA8C-A7054313EE54}"/>
    <dgm:cxn modelId="{18F6F7C2-5139-4C5D-AFA9-9A27476E414E}" type="presOf" srcId="{54DEED4A-2F27-42C2-B332-204BFDC0ADBA}" destId="{5ABDF4D8-5611-44B8-A065-9D583EB001F6}" srcOrd="0" destOrd="0" presId="urn:microsoft.com/office/officeart/2008/layout/HorizontalMultiLevelHierarchy"/>
    <dgm:cxn modelId="{27D1CBD0-1F28-43C8-8E7B-7227479E0FD6}" srcId="{42D1B5FB-1CC6-4D57-9A19-1D8CB4AA5A99}" destId="{3C81505B-5461-4690-8D1D-8365DAEA1686}" srcOrd="0" destOrd="0" parTransId="{2E860E3D-D973-4A43-A6D0-753E6CFDDBC3}" sibTransId="{648DBD6A-49F2-46E4-BDA2-E6ECB14AA364}"/>
    <dgm:cxn modelId="{8C2F14D8-05DF-409B-8755-49B09003EED6}" type="presOf" srcId="{459C529B-3780-4236-BE6B-8792B49A0C0D}" destId="{82F35474-3654-4F11-AD15-2AC831E213D2}" srcOrd="0" destOrd="0" presId="urn:microsoft.com/office/officeart/2008/layout/HorizontalMultiLevelHierarchy"/>
    <dgm:cxn modelId="{2F0553DD-638B-482D-AE79-26235C9E1CB6}" type="presOf" srcId="{459C529B-3780-4236-BE6B-8792B49A0C0D}" destId="{66744D4C-F694-4A92-812C-2B17D46A60F9}" srcOrd="1" destOrd="0" presId="urn:microsoft.com/office/officeart/2008/layout/HorizontalMultiLevelHierarchy"/>
    <dgm:cxn modelId="{73C637E0-EF9C-4066-B72F-55ABFAA0D5C4}" type="presOf" srcId="{850B5AE8-679A-41AD-9FAB-26EE870422D7}" destId="{B345AF78-E1D3-4662-B6B5-58F0AC2FCA81}" srcOrd="0" destOrd="0" presId="urn:microsoft.com/office/officeart/2008/layout/HorizontalMultiLevelHierarchy"/>
    <dgm:cxn modelId="{1D9377E2-BA74-466C-B7C7-763B6575BF38}" type="presOf" srcId="{DAEF01F2-1757-4D82-882D-CFDE4E018980}" destId="{9DF7871C-D86A-4884-8E0A-87E36E437080}" srcOrd="0" destOrd="0" presId="urn:microsoft.com/office/officeart/2008/layout/HorizontalMultiLevelHierarchy"/>
    <dgm:cxn modelId="{12B7C5F4-DE2C-4F66-8F42-B9407C837EE9}" type="presOf" srcId="{D524546B-4E9C-4CAF-829D-118D9C5C0D64}" destId="{E2F6B252-3CE3-4CD5-B43A-C74BB0552FBD}" srcOrd="0" destOrd="0" presId="urn:microsoft.com/office/officeart/2008/layout/HorizontalMultiLevelHierarchy"/>
    <dgm:cxn modelId="{E80BFB68-7A85-4317-9D00-00763690A6B5}" type="presParOf" srcId="{CCA69507-9C08-4C97-A85F-CBBE647D36A9}" destId="{0E17B2F6-022A-4549-A302-987A6FF181B3}" srcOrd="0" destOrd="0" presId="urn:microsoft.com/office/officeart/2008/layout/HorizontalMultiLevelHierarchy"/>
    <dgm:cxn modelId="{F3495012-3888-4997-8A9E-C57459C53A4E}" type="presParOf" srcId="{0E17B2F6-022A-4549-A302-987A6FF181B3}" destId="{E7D59861-9629-4FEB-ACEE-BE0B704C92AE}" srcOrd="0" destOrd="0" presId="urn:microsoft.com/office/officeart/2008/layout/HorizontalMultiLevelHierarchy"/>
    <dgm:cxn modelId="{0D47FAEE-94F0-4117-AB51-18B54FDD8A68}" type="presParOf" srcId="{0E17B2F6-022A-4549-A302-987A6FF181B3}" destId="{D41EE362-A904-422E-88EE-41F34CA1DC97}" srcOrd="1" destOrd="0" presId="urn:microsoft.com/office/officeart/2008/layout/HorizontalMultiLevelHierarchy"/>
    <dgm:cxn modelId="{6140731B-0ABD-4FA4-8697-9CC75A5E772C}" type="presParOf" srcId="{D41EE362-A904-422E-88EE-41F34CA1DC97}" destId="{7A2A9FC5-2608-4CCF-8DCB-B61BBA3190AB}" srcOrd="0" destOrd="0" presId="urn:microsoft.com/office/officeart/2008/layout/HorizontalMultiLevelHierarchy"/>
    <dgm:cxn modelId="{CFA05318-2C0A-40B7-B41C-A6D6533B57F7}" type="presParOf" srcId="{7A2A9FC5-2608-4CCF-8DCB-B61BBA3190AB}" destId="{CABF08A8-9D04-4FFD-8BA3-C7109D4A74B4}" srcOrd="0" destOrd="0" presId="urn:microsoft.com/office/officeart/2008/layout/HorizontalMultiLevelHierarchy"/>
    <dgm:cxn modelId="{E947AB57-B798-4B9A-9002-E4EC414611B9}" type="presParOf" srcId="{D41EE362-A904-422E-88EE-41F34CA1DC97}" destId="{71E0328D-54C1-4A90-AA01-AC18C58149AD}" srcOrd="1" destOrd="0" presId="urn:microsoft.com/office/officeart/2008/layout/HorizontalMultiLevelHierarchy"/>
    <dgm:cxn modelId="{85971347-7312-4162-A890-85123D872845}" type="presParOf" srcId="{71E0328D-54C1-4A90-AA01-AC18C58149AD}" destId="{1A07648B-7DEA-4425-A77E-D3BB8B36D4EF}" srcOrd="0" destOrd="0" presId="urn:microsoft.com/office/officeart/2008/layout/HorizontalMultiLevelHierarchy"/>
    <dgm:cxn modelId="{4E503139-9201-4CDB-8E4C-5C3ECB93447C}" type="presParOf" srcId="{71E0328D-54C1-4A90-AA01-AC18C58149AD}" destId="{A60C3D6F-22FF-4DA8-B019-6BD7ECDA9EAB}" srcOrd="1" destOrd="0" presId="urn:microsoft.com/office/officeart/2008/layout/HorizontalMultiLevelHierarchy"/>
    <dgm:cxn modelId="{B48633A8-053B-4ADE-A739-0C8B548A40D7}" type="presParOf" srcId="{D41EE362-A904-422E-88EE-41F34CA1DC97}" destId="{B345AF78-E1D3-4662-B6B5-58F0AC2FCA81}" srcOrd="2" destOrd="0" presId="urn:microsoft.com/office/officeart/2008/layout/HorizontalMultiLevelHierarchy"/>
    <dgm:cxn modelId="{6D139509-1ED6-49E9-A4E2-9FD5575BCA62}" type="presParOf" srcId="{B345AF78-E1D3-4662-B6B5-58F0AC2FCA81}" destId="{C9B2644C-32AF-4DE1-AAF6-BB9887A0B6CC}" srcOrd="0" destOrd="0" presId="urn:microsoft.com/office/officeart/2008/layout/HorizontalMultiLevelHierarchy"/>
    <dgm:cxn modelId="{DF2F3109-A59B-4A9A-9217-03CCEE02AA51}" type="presParOf" srcId="{D41EE362-A904-422E-88EE-41F34CA1DC97}" destId="{F7986D48-F4FB-4630-B06C-E29A1D976DF5}" srcOrd="3" destOrd="0" presId="urn:microsoft.com/office/officeart/2008/layout/HorizontalMultiLevelHierarchy"/>
    <dgm:cxn modelId="{7273CCD9-3016-40F7-85C3-8424D1A3347C}" type="presParOf" srcId="{F7986D48-F4FB-4630-B06C-E29A1D976DF5}" destId="{7E3558DB-AF26-4AE6-A6FC-2105CE424676}" srcOrd="0" destOrd="0" presId="urn:microsoft.com/office/officeart/2008/layout/HorizontalMultiLevelHierarchy"/>
    <dgm:cxn modelId="{5AD5B253-E370-45F4-B9B3-933475C153CB}" type="presParOf" srcId="{F7986D48-F4FB-4630-B06C-E29A1D976DF5}" destId="{0D99AFFB-AAC0-4149-8124-FFA1991D4C49}" srcOrd="1" destOrd="0" presId="urn:microsoft.com/office/officeart/2008/layout/HorizontalMultiLevelHierarchy"/>
    <dgm:cxn modelId="{460C1665-33FC-4400-BB2C-88A2065D0042}" type="presParOf" srcId="{D41EE362-A904-422E-88EE-41F34CA1DC97}" destId="{82F35474-3654-4F11-AD15-2AC831E213D2}" srcOrd="4" destOrd="0" presId="urn:microsoft.com/office/officeart/2008/layout/HorizontalMultiLevelHierarchy"/>
    <dgm:cxn modelId="{C9EAEAE5-7415-4114-A82E-F89F63E2980C}" type="presParOf" srcId="{82F35474-3654-4F11-AD15-2AC831E213D2}" destId="{66744D4C-F694-4A92-812C-2B17D46A60F9}" srcOrd="0" destOrd="0" presId="urn:microsoft.com/office/officeart/2008/layout/HorizontalMultiLevelHierarchy"/>
    <dgm:cxn modelId="{65A6DD8D-172C-4E58-8CF6-917F70A13F14}" type="presParOf" srcId="{D41EE362-A904-422E-88EE-41F34CA1DC97}" destId="{9794809E-2D00-4A49-A33C-96EF56C7F452}" srcOrd="5" destOrd="0" presId="urn:microsoft.com/office/officeart/2008/layout/HorizontalMultiLevelHierarchy"/>
    <dgm:cxn modelId="{22BE1433-441D-435A-8871-17BFDAA02AEF}" type="presParOf" srcId="{9794809E-2D00-4A49-A33C-96EF56C7F452}" destId="{42E4324F-D501-43B6-BCF5-F5B7D0FEEEE6}" srcOrd="0" destOrd="0" presId="urn:microsoft.com/office/officeart/2008/layout/HorizontalMultiLevelHierarchy"/>
    <dgm:cxn modelId="{2E1D2C1E-0744-4388-880A-4B4C747557D2}" type="presParOf" srcId="{9794809E-2D00-4A49-A33C-96EF56C7F452}" destId="{7F5FD531-7756-430F-9182-8191BC4D4507}" srcOrd="1" destOrd="0" presId="urn:microsoft.com/office/officeart/2008/layout/HorizontalMultiLevelHierarchy"/>
    <dgm:cxn modelId="{2593D4E3-9A6D-4D9A-AA7F-798129EBCB57}" type="presParOf" srcId="{D41EE362-A904-422E-88EE-41F34CA1DC97}" destId="{5ABDF4D8-5611-44B8-A065-9D583EB001F6}" srcOrd="6" destOrd="0" presId="urn:microsoft.com/office/officeart/2008/layout/HorizontalMultiLevelHierarchy"/>
    <dgm:cxn modelId="{6853AA81-6BF5-4792-A7D9-D39108A0E6AF}" type="presParOf" srcId="{5ABDF4D8-5611-44B8-A065-9D583EB001F6}" destId="{2EDF0BDD-9BBF-47B3-BA33-96D6CA7BD590}" srcOrd="0" destOrd="0" presId="urn:microsoft.com/office/officeart/2008/layout/HorizontalMultiLevelHierarchy"/>
    <dgm:cxn modelId="{1E33E6BC-828E-4787-88FD-616F5F92AA83}" type="presParOf" srcId="{D41EE362-A904-422E-88EE-41F34CA1DC97}" destId="{6363848B-5797-404B-8878-D1B765A63A89}" srcOrd="7" destOrd="0" presId="urn:microsoft.com/office/officeart/2008/layout/HorizontalMultiLevelHierarchy"/>
    <dgm:cxn modelId="{33067D6B-CA06-4C0E-8A4B-972D4E84F031}" type="presParOf" srcId="{6363848B-5797-404B-8878-D1B765A63A89}" destId="{9DF7871C-D86A-4884-8E0A-87E36E437080}" srcOrd="0" destOrd="0" presId="urn:microsoft.com/office/officeart/2008/layout/HorizontalMultiLevelHierarchy"/>
    <dgm:cxn modelId="{A81DFC36-422C-413F-B4E0-D583423D16EC}" type="presParOf" srcId="{6363848B-5797-404B-8878-D1B765A63A89}" destId="{51FDEB71-8768-48DE-8C7C-EA800C627C35}" srcOrd="1" destOrd="0" presId="urn:microsoft.com/office/officeart/2008/layout/HorizontalMultiLevelHierarchy"/>
    <dgm:cxn modelId="{3AC54546-7240-42E5-9B24-D81AC47A3C12}" type="presParOf" srcId="{D41EE362-A904-422E-88EE-41F34CA1DC97}" destId="{D2341941-B61F-4524-B53F-46CD1D66298F}" srcOrd="8" destOrd="0" presId="urn:microsoft.com/office/officeart/2008/layout/HorizontalMultiLevelHierarchy"/>
    <dgm:cxn modelId="{FF1A02A7-673B-4B7E-9C89-6C06E71B1928}" type="presParOf" srcId="{D2341941-B61F-4524-B53F-46CD1D66298F}" destId="{FF7F2253-03EF-4E77-81AE-8039A8A88025}" srcOrd="0" destOrd="0" presId="urn:microsoft.com/office/officeart/2008/layout/HorizontalMultiLevelHierarchy"/>
    <dgm:cxn modelId="{597A02A9-080C-4EF3-90BC-8ED54D3B27EE}" type="presParOf" srcId="{D41EE362-A904-422E-88EE-41F34CA1DC97}" destId="{7E0FCF80-AEC4-4222-A402-70EB67838CC3}" srcOrd="9" destOrd="0" presId="urn:microsoft.com/office/officeart/2008/layout/HorizontalMultiLevelHierarchy"/>
    <dgm:cxn modelId="{F62ABF45-A6B8-491A-AD14-6530AF0E2A60}" type="presParOf" srcId="{7E0FCF80-AEC4-4222-A402-70EB67838CC3}" destId="{B01CB6DD-4ACF-429A-91FD-B7EF51E20782}" srcOrd="0" destOrd="0" presId="urn:microsoft.com/office/officeart/2008/layout/HorizontalMultiLevelHierarchy"/>
    <dgm:cxn modelId="{079151CE-AB7D-474F-B601-5B57F6F9CB8F}" type="presParOf" srcId="{7E0FCF80-AEC4-4222-A402-70EB67838CC3}" destId="{4F7DE2E8-175B-4E9C-9CB4-F72809220EC5}" srcOrd="1" destOrd="0" presId="urn:microsoft.com/office/officeart/2008/layout/HorizontalMultiLevelHierarchy"/>
    <dgm:cxn modelId="{421D3136-AC67-4D77-8A27-185F45AD8A8B}" type="presParOf" srcId="{D41EE362-A904-422E-88EE-41F34CA1DC97}" destId="{26D0D4C1-D713-4674-8D6C-7B18975B7B29}" srcOrd="10" destOrd="0" presId="urn:microsoft.com/office/officeart/2008/layout/HorizontalMultiLevelHierarchy"/>
    <dgm:cxn modelId="{6FADB141-7A6E-41D6-8590-0B0DD166C4A4}" type="presParOf" srcId="{26D0D4C1-D713-4674-8D6C-7B18975B7B29}" destId="{86EDFA6D-A486-4358-AE45-A9053E2B2EC3}" srcOrd="0" destOrd="0" presId="urn:microsoft.com/office/officeart/2008/layout/HorizontalMultiLevelHierarchy"/>
    <dgm:cxn modelId="{C8531620-9BE4-4879-B803-44FAC576446F}" type="presParOf" srcId="{D41EE362-A904-422E-88EE-41F34CA1DC97}" destId="{6DE6D83D-63E0-4A16-8018-9CC1583A04A5}" srcOrd="11" destOrd="0" presId="urn:microsoft.com/office/officeart/2008/layout/HorizontalMultiLevelHierarchy"/>
    <dgm:cxn modelId="{692C6EB1-925C-4B5D-937D-26D2C61A27D0}" type="presParOf" srcId="{6DE6D83D-63E0-4A16-8018-9CC1583A04A5}" destId="{5621BCF2-9244-4CFC-9094-D75087BBAED4}" srcOrd="0" destOrd="0" presId="urn:microsoft.com/office/officeart/2008/layout/HorizontalMultiLevelHierarchy"/>
    <dgm:cxn modelId="{A19ED94B-B2AA-49C8-AD47-2E6C66E661F5}" type="presParOf" srcId="{6DE6D83D-63E0-4A16-8018-9CC1583A04A5}" destId="{B51AE032-52D4-4C60-8335-7BAFD8EC7505}" srcOrd="1" destOrd="0" presId="urn:microsoft.com/office/officeart/2008/layout/HorizontalMultiLevelHierarchy"/>
    <dgm:cxn modelId="{D383F6CA-286C-4C09-8239-53625449EA55}" type="presParOf" srcId="{D41EE362-A904-422E-88EE-41F34CA1DC97}" destId="{16CD9BF0-9A82-4111-9517-D34A37A58BE8}" srcOrd="12" destOrd="0" presId="urn:microsoft.com/office/officeart/2008/layout/HorizontalMultiLevelHierarchy"/>
    <dgm:cxn modelId="{6722B411-D3A8-4960-BD24-E06370ED5A92}" type="presParOf" srcId="{16CD9BF0-9A82-4111-9517-D34A37A58BE8}" destId="{7391163E-CA38-4EDF-BE15-A9AF4EADB971}" srcOrd="0" destOrd="0" presId="urn:microsoft.com/office/officeart/2008/layout/HorizontalMultiLevelHierarchy"/>
    <dgm:cxn modelId="{74F913DD-BCD2-4B6D-8ADA-2E4F45D09D58}" type="presParOf" srcId="{D41EE362-A904-422E-88EE-41F34CA1DC97}" destId="{C850A7EA-03C3-4B6D-9267-01D94F04B02D}" srcOrd="13" destOrd="0" presId="urn:microsoft.com/office/officeart/2008/layout/HorizontalMultiLevelHierarchy"/>
    <dgm:cxn modelId="{2BEC105C-25EB-4C4B-B40B-DCCFCAF81B0B}" type="presParOf" srcId="{C850A7EA-03C3-4B6D-9267-01D94F04B02D}" destId="{96B7541C-E687-46FB-8894-2A3B8921CBFB}" srcOrd="0" destOrd="0" presId="urn:microsoft.com/office/officeart/2008/layout/HorizontalMultiLevelHierarchy"/>
    <dgm:cxn modelId="{1AE0B262-B8FE-4634-BF78-24DEF3F7340F}" type="presParOf" srcId="{C850A7EA-03C3-4B6D-9267-01D94F04B02D}" destId="{940BAE97-9DFF-4F1C-BDFB-439C38996686}" srcOrd="1" destOrd="0" presId="urn:microsoft.com/office/officeart/2008/layout/HorizontalMultiLevelHierarchy"/>
    <dgm:cxn modelId="{36E54001-01EC-4CAD-9873-34C6AE82548B}" type="presParOf" srcId="{D41EE362-A904-422E-88EE-41F34CA1DC97}" destId="{FBE9A371-F535-4D69-863B-F85DED014A61}" srcOrd="14" destOrd="0" presId="urn:microsoft.com/office/officeart/2008/layout/HorizontalMultiLevelHierarchy"/>
    <dgm:cxn modelId="{ADBAFEA2-5DED-45EE-86D8-106EA56C84DB}" type="presParOf" srcId="{FBE9A371-F535-4D69-863B-F85DED014A61}" destId="{1538E14C-EDE4-4112-B7DB-F7B157237DAC}" srcOrd="0" destOrd="0" presId="urn:microsoft.com/office/officeart/2008/layout/HorizontalMultiLevelHierarchy"/>
    <dgm:cxn modelId="{A6630E73-F599-4664-BE78-AA1A4C977D01}" type="presParOf" srcId="{D41EE362-A904-422E-88EE-41F34CA1DC97}" destId="{BE25E96E-85AD-4156-A65A-F03C19FDB205}" srcOrd="15" destOrd="0" presId="urn:microsoft.com/office/officeart/2008/layout/HorizontalMultiLevelHierarchy"/>
    <dgm:cxn modelId="{67757873-D6D2-4407-962B-219785F85A3B}" type="presParOf" srcId="{BE25E96E-85AD-4156-A65A-F03C19FDB205}" destId="{9C1A1044-CB09-4F6B-B644-9B54EB78E798}" srcOrd="0" destOrd="0" presId="urn:microsoft.com/office/officeart/2008/layout/HorizontalMultiLevelHierarchy"/>
    <dgm:cxn modelId="{B451982D-2645-4162-848C-03E6C00C2F34}" type="presParOf" srcId="{BE25E96E-85AD-4156-A65A-F03C19FDB205}" destId="{628A47B6-2077-4CA7-A7F4-EFED93B4E3FE}" srcOrd="1" destOrd="0" presId="urn:microsoft.com/office/officeart/2008/layout/HorizontalMultiLevelHierarchy"/>
    <dgm:cxn modelId="{B9317685-D8AB-478E-91E7-3B8184D71C31}" type="presParOf" srcId="{D41EE362-A904-422E-88EE-41F34CA1DC97}" destId="{A8DBBCEE-5E7D-44DE-961F-804CF5E191D8}" srcOrd="16" destOrd="0" presId="urn:microsoft.com/office/officeart/2008/layout/HorizontalMultiLevelHierarchy"/>
    <dgm:cxn modelId="{4701047A-A835-47D5-B6A0-3837DC2F13BE}" type="presParOf" srcId="{A8DBBCEE-5E7D-44DE-961F-804CF5E191D8}" destId="{9074875B-3D82-4930-A996-485C0F70CE88}" srcOrd="0" destOrd="0" presId="urn:microsoft.com/office/officeart/2008/layout/HorizontalMultiLevelHierarchy"/>
    <dgm:cxn modelId="{4A852B85-1902-40B7-B13B-72C5AF07CE1D}" type="presParOf" srcId="{D41EE362-A904-422E-88EE-41F34CA1DC97}" destId="{5D362086-A439-4A1A-B866-DE260D0538F5}" srcOrd="17" destOrd="0" presId="urn:microsoft.com/office/officeart/2008/layout/HorizontalMultiLevelHierarchy"/>
    <dgm:cxn modelId="{649B120B-F135-4821-908E-BE4344D3BCFE}" type="presParOf" srcId="{5D362086-A439-4A1A-B866-DE260D0538F5}" destId="{E2F6B252-3CE3-4CD5-B43A-C74BB0552FBD}" srcOrd="0" destOrd="0" presId="urn:microsoft.com/office/officeart/2008/layout/HorizontalMultiLevelHierarchy"/>
    <dgm:cxn modelId="{BA22E12C-93C6-43FF-9422-255633394565}" type="presParOf" srcId="{5D362086-A439-4A1A-B866-DE260D0538F5}" destId="{879146A5-70E9-47B6-995C-6D8148CF0A1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A9E32-2C9A-47D5-A510-1D2E1A73E654}">
      <dsp:nvSpPr>
        <dsp:cNvPr id="0" name=""/>
        <dsp:cNvSpPr/>
      </dsp:nvSpPr>
      <dsp:spPr>
        <a:xfrm>
          <a:off x="0" y="0"/>
          <a:ext cx="10605214" cy="146098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El Instituto Nacional de Investigación en Salud Pública INSPI – “Dr. Leopoldo Izquieta Pérez” es la Institución ejecutora de la investigación, ciencia, tecnología e innovación en el área de salud humana, siendo el laboratorio de referencia nacional de la red pública de salud. Entre sus principales atribuciones y responsabilidades se describen las siguientes:</a:t>
          </a:r>
          <a:endParaRPr lang="es-MX" sz="2000" kern="1200" dirty="0"/>
        </a:p>
      </dsp:txBody>
      <dsp:txXfrm>
        <a:off x="0" y="0"/>
        <a:ext cx="10605214" cy="1460985"/>
      </dsp:txXfrm>
    </dsp:sp>
    <dsp:sp modelId="{7C6A7EA1-2E2F-4629-ADA6-1C703FD08512}">
      <dsp:nvSpPr>
        <dsp:cNvPr id="0" name=""/>
        <dsp:cNvSpPr/>
      </dsp:nvSpPr>
      <dsp:spPr>
        <a:xfrm>
          <a:off x="3720" y="1862196"/>
          <a:ext cx="3686088" cy="22656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700" kern="1200" dirty="0"/>
            <a:t>Ejecutar los proyectos de investigación, desarrollo tecnológico e innovación que la Autoridad Sanitaria y la Secretaría Nacional de Educación Superior, Ciencia y Tecnología hubieren aprobado.</a:t>
          </a:r>
          <a:endParaRPr lang="es-MX" sz="1700" kern="1200" dirty="0"/>
        </a:p>
      </dsp:txBody>
      <dsp:txXfrm>
        <a:off x="3720" y="1862196"/>
        <a:ext cx="3686088" cy="2265645"/>
      </dsp:txXfrm>
    </dsp:sp>
    <dsp:sp modelId="{016719DE-8C82-4EEA-BA96-EA7AE8666E45}">
      <dsp:nvSpPr>
        <dsp:cNvPr id="0" name=""/>
        <dsp:cNvSpPr/>
      </dsp:nvSpPr>
      <dsp:spPr>
        <a:xfrm>
          <a:off x="3689809" y="1872459"/>
          <a:ext cx="3656137" cy="22451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Proveer de servicios de laboratorios especializados en salud, en función de las prioridades establecidas por la Autoridad Sanitaria Nacional</a:t>
          </a:r>
          <a:endParaRPr lang="es-MX" sz="1700" kern="1200" dirty="0"/>
        </a:p>
      </dsp:txBody>
      <dsp:txXfrm>
        <a:off x="3689809" y="1872459"/>
        <a:ext cx="3656137" cy="2245120"/>
      </dsp:txXfrm>
    </dsp:sp>
    <dsp:sp modelId="{5C09999C-DA8D-497E-9CF9-AB6B781726F1}">
      <dsp:nvSpPr>
        <dsp:cNvPr id="0" name=""/>
        <dsp:cNvSpPr/>
      </dsp:nvSpPr>
      <dsp:spPr>
        <a:xfrm>
          <a:off x="7345947" y="1872459"/>
          <a:ext cx="3255546" cy="22451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La investigación y desarrollo de principios activos y producción y comercialización de biológicos y reactivos de diagnóstico, sin perjuicio de las acciones que puedan desarrollar los laboratorios y entidades privadas en este campo.</a:t>
          </a:r>
          <a:endParaRPr lang="es-MX" sz="1700" kern="1200" dirty="0"/>
        </a:p>
      </dsp:txBody>
      <dsp:txXfrm>
        <a:off x="7345947" y="1872459"/>
        <a:ext cx="3255546" cy="2245120"/>
      </dsp:txXfrm>
    </dsp:sp>
    <dsp:sp modelId="{008F8BAF-81CF-492E-BD80-B01D7514536D}">
      <dsp:nvSpPr>
        <dsp:cNvPr id="0" name=""/>
        <dsp:cNvSpPr/>
      </dsp:nvSpPr>
      <dsp:spPr>
        <a:xfrm>
          <a:off x="0" y="4529053"/>
          <a:ext cx="10605214" cy="34089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BBCEE-5E7D-44DE-961F-804CF5E191D8}">
      <dsp:nvSpPr>
        <dsp:cNvPr id="0" name=""/>
        <dsp:cNvSpPr/>
      </dsp:nvSpPr>
      <dsp:spPr>
        <a:xfrm>
          <a:off x="1483481" y="2884844"/>
          <a:ext cx="4211543" cy="1563043"/>
        </a:xfrm>
        <a:custGeom>
          <a:avLst/>
          <a:gdLst/>
          <a:ahLst/>
          <a:cxnLst/>
          <a:rect l="0" t="0" r="0" b="0"/>
          <a:pathLst>
            <a:path>
              <a:moveTo>
                <a:pt x="4211543" y="0"/>
              </a:moveTo>
              <a:lnTo>
                <a:pt x="0" y="15630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700" kern="1200"/>
        </a:p>
      </dsp:txBody>
      <dsp:txXfrm>
        <a:off x="3476947" y="3554060"/>
        <a:ext cx="224611" cy="224611"/>
      </dsp:txXfrm>
    </dsp:sp>
    <dsp:sp modelId="{7A2A9FC5-2608-4CCF-8DCB-B61BBA3190AB}">
      <dsp:nvSpPr>
        <dsp:cNvPr id="0" name=""/>
        <dsp:cNvSpPr/>
      </dsp:nvSpPr>
      <dsp:spPr>
        <a:xfrm>
          <a:off x="1378121" y="1235681"/>
          <a:ext cx="4316903" cy="1649162"/>
        </a:xfrm>
        <a:custGeom>
          <a:avLst/>
          <a:gdLst/>
          <a:ahLst/>
          <a:cxnLst/>
          <a:rect l="0" t="0" r="0" b="0"/>
          <a:pathLst>
            <a:path>
              <a:moveTo>
                <a:pt x="4316903" y="1649162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700" kern="1200"/>
        </a:p>
      </dsp:txBody>
      <dsp:txXfrm>
        <a:off x="3421043" y="1944733"/>
        <a:ext cx="231059" cy="231059"/>
      </dsp:txXfrm>
    </dsp:sp>
    <dsp:sp modelId="{E7D59861-9629-4FEB-ACEE-BE0B704C92AE}">
      <dsp:nvSpPr>
        <dsp:cNvPr id="0" name=""/>
        <dsp:cNvSpPr/>
      </dsp:nvSpPr>
      <dsp:spPr>
        <a:xfrm>
          <a:off x="4373931" y="2579181"/>
          <a:ext cx="2030862" cy="6113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Plataformas Compartidas</a:t>
          </a:r>
        </a:p>
      </dsp:txBody>
      <dsp:txXfrm>
        <a:off x="4373931" y="2579181"/>
        <a:ext cx="2030862" cy="611324"/>
      </dsp:txXfrm>
    </dsp:sp>
    <dsp:sp modelId="{1A07648B-7DEA-4425-A77E-D3BB8B36D4EF}">
      <dsp:nvSpPr>
        <dsp:cNvPr id="0" name=""/>
        <dsp:cNvSpPr/>
      </dsp:nvSpPr>
      <dsp:spPr>
        <a:xfrm>
          <a:off x="1378121" y="720908"/>
          <a:ext cx="3178722" cy="10295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Recepción de Muestras</a:t>
          </a:r>
          <a:endParaRPr lang="es-MX" sz="2200" kern="1200" dirty="0"/>
        </a:p>
      </dsp:txBody>
      <dsp:txXfrm>
        <a:off x="1378121" y="720908"/>
        <a:ext cx="3178722" cy="1029546"/>
      </dsp:txXfrm>
    </dsp:sp>
    <dsp:sp modelId="{E2F6B252-3CE3-4CD5-B43A-C74BB0552FBD}">
      <dsp:nvSpPr>
        <dsp:cNvPr id="0" name=""/>
        <dsp:cNvSpPr/>
      </dsp:nvSpPr>
      <dsp:spPr>
        <a:xfrm>
          <a:off x="1483481" y="3933114"/>
          <a:ext cx="3150828" cy="10295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Manejo de Desechos y Esterilización</a:t>
          </a:r>
          <a:endParaRPr lang="es-MX" sz="2200" kern="1200" dirty="0"/>
        </a:p>
      </dsp:txBody>
      <dsp:txXfrm>
        <a:off x="1483481" y="3933114"/>
        <a:ext cx="3150828" cy="10295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77C17-860E-49C1-919A-32797AC7B412}">
      <dsp:nvSpPr>
        <dsp:cNvPr id="0" name=""/>
        <dsp:cNvSpPr/>
      </dsp:nvSpPr>
      <dsp:spPr>
        <a:xfrm>
          <a:off x="1002" y="0"/>
          <a:ext cx="2606136" cy="4304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b="1" kern="1200" dirty="0"/>
            <a:t>CENTRO DE REFERENCIA</a:t>
          </a:r>
          <a:endParaRPr lang="es-MX" sz="2300" kern="1200" dirty="0"/>
        </a:p>
      </dsp:txBody>
      <dsp:txXfrm>
        <a:off x="1002" y="0"/>
        <a:ext cx="2606136" cy="1291460"/>
      </dsp:txXfrm>
    </dsp:sp>
    <dsp:sp modelId="{F93B08C7-D1E2-4D7A-AF39-FCAB72FC8F07}">
      <dsp:nvSpPr>
        <dsp:cNvPr id="0" name=""/>
        <dsp:cNvSpPr/>
      </dsp:nvSpPr>
      <dsp:spPr>
        <a:xfrm>
          <a:off x="261616" y="1292721"/>
          <a:ext cx="2084909" cy="1297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Centro de Referencia de Resistencia a los Antimicrobianos</a:t>
          </a:r>
          <a:endParaRPr lang="es-MX" sz="1100" kern="1200" dirty="0"/>
        </a:p>
      </dsp:txBody>
      <dsp:txXfrm>
        <a:off x="299632" y="1330737"/>
        <a:ext cx="2008877" cy="1221944"/>
      </dsp:txXfrm>
    </dsp:sp>
    <dsp:sp modelId="{1E863198-C86D-4571-A324-52B1FE5724CC}">
      <dsp:nvSpPr>
        <dsp:cNvPr id="0" name=""/>
        <dsp:cNvSpPr/>
      </dsp:nvSpPr>
      <dsp:spPr>
        <a:xfrm>
          <a:off x="261616" y="2790387"/>
          <a:ext cx="2084909" cy="1297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Centro de Referencia de Resistencia a los Antimicrobianos</a:t>
          </a:r>
          <a:endParaRPr lang="es-MX" sz="1100" kern="1200" dirty="0"/>
        </a:p>
      </dsp:txBody>
      <dsp:txXfrm>
        <a:off x="299632" y="2828403"/>
        <a:ext cx="2008877" cy="1221944"/>
      </dsp:txXfrm>
    </dsp:sp>
    <dsp:sp modelId="{4B5119F1-21E4-4188-B406-D97FC1241545}">
      <dsp:nvSpPr>
        <dsp:cNvPr id="0" name=""/>
        <dsp:cNvSpPr/>
      </dsp:nvSpPr>
      <dsp:spPr>
        <a:xfrm>
          <a:off x="2802599" y="0"/>
          <a:ext cx="2606136" cy="4304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b="1" kern="1200" dirty="0"/>
            <a:t>CANTIDAD</a:t>
          </a:r>
          <a:endParaRPr lang="es-MX" sz="2300" kern="1200" dirty="0"/>
        </a:p>
      </dsp:txBody>
      <dsp:txXfrm>
        <a:off x="2802599" y="0"/>
        <a:ext cx="2606136" cy="1291460"/>
      </dsp:txXfrm>
    </dsp:sp>
    <dsp:sp modelId="{713C40CC-55A0-4C7F-A895-B51F8C49D112}">
      <dsp:nvSpPr>
        <dsp:cNvPr id="0" name=""/>
        <dsp:cNvSpPr/>
      </dsp:nvSpPr>
      <dsp:spPr>
        <a:xfrm>
          <a:off x="3063212" y="1292721"/>
          <a:ext cx="2084909" cy="1297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Confirmación de enterobacterias, Pseudomonas </a:t>
          </a:r>
          <a:r>
            <a:rPr lang="es-EC" sz="1100" kern="1200" dirty="0" err="1"/>
            <a:t>Spp</a:t>
          </a:r>
          <a:r>
            <a:rPr lang="es-EC" sz="1100" kern="1200" dirty="0"/>
            <a:t> y </a:t>
          </a:r>
          <a:r>
            <a:rPr lang="es-EC" sz="1100" kern="1200" dirty="0" err="1"/>
            <a:t>Acinetobacter</a:t>
          </a:r>
          <a:r>
            <a:rPr lang="es-EC" sz="1100" kern="1200" dirty="0"/>
            <a:t> </a:t>
          </a:r>
          <a:r>
            <a:rPr lang="es-EC" sz="1100" kern="1200" dirty="0" err="1"/>
            <a:t>spp</a:t>
          </a:r>
          <a:r>
            <a:rPr lang="es-EC" sz="1100" kern="1200" dirty="0"/>
            <a:t>.  resistentes a los carbapenémicos/colistina </a:t>
          </a:r>
          <a:endParaRPr lang="es-MX" sz="1100" kern="1200" dirty="0"/>
        </a:p>
      </dsp:txBody>
      <dsp:txXfrm>
        <a:off x="3101228" y="1330737"/>
        <a:ext cx="2008877" cy="1221944"/>
      </dsp:txXfrm>
    </dsp:sp>
    <dsp:sp modelId="{D25B9511-8773-4EC6-85B0-537E5D52F9E3}">
      <dsp:nvSpPr>
        <dsp:cNvPr id="0" name=""/>
        <dsp:cNvSpPr/>
      </dsp:nvSpPr>
      <dsp:spPr>
        <a:xfrm>
          <a:off x="3063212" y="2790387"/>
          <a:ext cx="2084909" cy="1297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Confirmación de </a:t>
          </a:r>
          <a:r>
            <a:rPr lang="es-EC" sz="1100" kern="1200" dirty="0" err="1"/>
            <a:t>Staphylococcus</a:t>
          </a:r>
          <a:r>
            <a:rPr lang="es-EC" sz="1100" kern="1200" dirty="0"/>
            <a:t> </a:t>
          </a:r>
          <a:r>
            <a:rPr lang="es-EC" sz="1100" kern="1200" dirty="0" err="1"/>
            <a:t>Spp</a:t>
          </a:r>
          <a:r>
            <a:rPr lang="es-EC" sz="1100" kern="1200" dirty="0"/>
            <a:t>. y </a:t>
          </a:r>
          <a:r>
            <a:rPr lang="es-EC" sz="1100" kern="1200" dirty="0" err="1"/>
            <a:t>Enterococcus</a:t>
          </a:r>
          <a:r>
            <a:rPr lang="es-EC" sz="1100" kern="1200" dirty="0"/>
            <a:t> </a:t>
          </a:r>
          <a:r>
            <a:rPr lang="es-EC" sz="1100" kern="1200" dirty="0" err="1"/>
            <a:t>Spp</a:t>
          </a:r>
          <a:r>
            <a:rPr lang="es-EC" sz="1100" kern="1200" dirty="0"/>
            <a:t>. resistentes a vancomicina/</a:t>
          </a:r>
          <a:r>
            <a:rPr lang="es-EC" sz="1100" kern="1200" dirty="0" err="1"/>
            <a:t>linezolid</a:t>
          </a:r>
          <a:endParaRPr lang="es-MX" sz="1100" kern="1200" dirty="0"/>
        </a:p>
      </dsp:txBody>
      <dsp:txXfrm>
        <a:off x="3101228" y="2828403"/>
        <a:ext cx="2008877" cy="1221944"/>
      </dsp:txXfrm>
    </dsp:sp>
    <dsp:sp modelId="{1881C8D1-3A22-45B7-89C2-4E88BA779568}">
      <dsp:nvSpPr>
        <dsp:cNvPr id="0" name=""/>
        <dsp:cNvSpPr/>
      </dsp:nvSpPr>
      <dsp:spPr>
        <a:xfrm>
          <a:off x="5605198" y="0"/>
          <a:ext cx="2606136" cy="4304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b="1" kern="1200" dirty="0"/>
            <a:t>TÉCNICA IMPLEMENTADA</a:t>
          </a:r>
          <a:endParaRPr lang="es-MX" sz="2300" kern="1200" dirty="0"/>
        </a:p>
      </dsp:txBody>
      <dsp:txXfrm>
        <a:off x="5605198" y="0"/>
        <a:ext cx="2606136" cy="1291460"/>
      </dsp:txXfrm>
    </dsp:sp>
    <dsp:sp modelId="{55ACED5F-1609-4AD7-B409-E4355967A7A0}">
      <dsp:nvSpPr>
        <dsp:cNvPr id="0" name=""/>
        <dsp:cNvSpPr/>
      </dsp:nvSpPr>
      <dsp:spPr>
        <a:xfrm>
          <a:off x="5864809" y="1292721"/>
          <a:ext cx="2084909" cy="1297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Cultivo Identificación de </a:t>
          </a:r>
          <a:br>
            <a:rPr lang="es-EC" sz="1100" kern="1200" dirty="0"/>
          </a:br>
          <a:r>
            <a:rPr lang="es-EC" sz="1100" kern="1200" dirty="0"/>
            <a:t>género y especie </a:t>
          </a:r>
          <a:br>
            <a:rPr lang="es-EC" sz="1100" kern="1200" dirty="0"/>
          </a:br>
          <a:r>
            <a:rPr lang="es-EC" sz="1100" kern="1200" dirty="0"/>
            <a:t>Perfil de susceptibilidad</a:t>
          </a:r>
          <a:br>
            <a:rPr lang="es-EC" sz="1100" kern="1200" dirty="0"/>
          </a:br>
          <a:r>
            <a:rPr lang="es-EC" sz="1100" kern="1200" dirty="0"/>
            <a:t>PCR punto final : Panel de </a:t>
          </a:r>
          <a:r>
            <a:rPr lang="es-EC" sz="1100" kern="1200" dirty="0" err="1"/>
            <a:t>carbapenemasas</a:t>
          </a:r>
          <a:r>
            <a:rPr lang="es-EC" sz="1100" kern="1200" dirty="0"/>
            <a:t> (rutina) </a:t>
          </a:r>
          <a:endParaRPr lang="es-MX" sz="1100" kern="1200" dirty="0"/>
        </a:p>
      </dsp:txBody>
      <dsp:txXfrm>
        <a:off x="5902825" y="1330737"/>
        <a:ext cx="2008877" cy="1221944"/>
      </dsp:txXfrm>
    </dsp:sp>
    <dsp:sp modelId="{B083148B-4C9E-4CB0-B65A-7C2854713E85}">
      <dsp:nvSpPr>
        <dsp:cNvPr id="0" name=""/>
        <dsp:cNvSpPr/>
      </dsp:nvSpPr>
      <dsp:spPr>
        <a:xfrm>
          <a:off x="5864809" y="2790387"/>
          <a:ext cx="2084909" cy="1297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Cultivo Identificación de </a:t>
          </a:r>
          <a:br>
            <a:rPr lang="es-EC" sz="1100" kern="1200" dirty="0"/>
          </a:br>
          <a:r>
            <a:rPr lang="es-EC" sz="1100" kern="1200" dirty="0"/>
            <a:t>género y especie </a:t>
          </a:r>
          <a:br>
            <a:rPr lang="es-EC" sz="1100" kern="1200" dirty="0"/>
          </a:br>
          <a:r>
            <a:rPr lang="es-EC" sz="1100" kern="1200" dirty="0"/>
            <a:t>Perfil de susceptibilidad </a:t>
          </a:r>
          <a:br>
            <a:rPr lang="es-EC" sz="1100" kern="1200" dirty="0"/>
          </a:br>
          <a:r>
            <a:rPr lang="es-EC" sz="1100" kern="1200" dirty="0"/>
            <a:t>(micro dilución) </a:t>
          </a:r>
          <a:br>
            <a:rPr lang="es-EC" sz="1100" kern="1200" dirty="0"/>
          </a:br>
          <a:r>
            <a:rPr lang="es-EC" sz="1100" kern="1200" dirty="0"/>
            <a:t>PCR punto final : Panel genes MEC, genes Van (A/B/C), </a:t>
          </a:r>
          <a:br>
            <a:rPr lang="es-EC" sz="1100" kern="1200" dirty="0"/>
          </a:br>
          <a:r>
            <a:rPr lang="es-EC" sz="1100" kern="1200" dirty="0"/>
            <a:t>genes </a:t>
          </a:r>
          <a:r>
            <a:rPr lang="es-EC" sz="1100" kern="1200" dirty="0" err="1"/>
            <a:t>optrA</a:t>
          </a:r>
          <a:r>
            <a:rPr lang="es-EC" sz="1100" kern="1200" dirty="0"/>
            <a:t>, </a:t>
          </a:r>
          <a:r>
            <a:rPr lang="es-EC" sz="1100" kern="1200" dirty="0" err="1"/>
            <a:t>cfr</a:t>
          </a:r>
          <a:r>
            <a:rPr lang="es-EC" sz="1100" kern="1200" dirty="0"/>
            <a:t>, </a:t>
          </a:r>
          <a:r>
            <a:rPr lang="es-EC" sz="1100" kern="1200" dirty="0" err="1"/>
            <a:t>poxtA</a:t>
          </a:r>
          <a:endParaRPr lang="es-MX" sz="1100" kern="1200" dirty="0"/>
        </a:p>
      </dsp:txBody>
      <dsp:txXfrm>
        <a:off x="5902825" y="2828403"/>
        <a:ext cx="2008877" cy="12219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2E4D4-3EEF-41F3-AD80-8A2BB0D4633B}">
      <dsp:nvSpPr>
        <dsp:cNvPr id="0" name=""/>
        <dsp:cNvSpPr/>
      </dsp:nvSpPr>
      <dsp:spPr>
        <a:xfrm>
          <a:off x="853117" y="780"/>
          <a:ext cx="929358" cy="28506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 err="1"/>
            <a:t>N°</a:t>
          </a:r>
          <a:r>
            <a:rPr lang="es-MX" sz="1300" kern="1200" dirty="0"/>
            <a:t>: 5105</a:t>
          </a:r>
        </a:p>
      </dsp:txBody>
      <dsp:txXfrm>
        <a:off x="853117" y="780"/>
        <a:ext cx="929358" cy="285063"/>
      </dsp:txXfrm>
    </dsp:sp>
    <dsp:sp modelId="{18A1E53F-20A8-4B78-B4C0-7A52C31C84A4}">
      <dsp:nvSpPr>
        <dsp:cNvPr id="0" name=""/>
        <dsp:cNvSpPr/>
      </dsp:nvSpPr>
      <dsp:spPr>
        <a:xfrm>
          <a:off x="3185610" y="285844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6582E-E0F1-4D82-A8C8-EC270862EB8F}">
      <dsp:nvSpPr>
        <dsp:cNvPr id="0" name=""/>
        <dsp:cNvSpPr/>
      </dsp:nvSpPr>
      <dsp:spPr>
        <a:xfrm>
          <a:off x="3626350" y="285844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01B7B-5DBF-4FEE-90F3-6ECC08B722B3}">
      <dsp:nvSpPr>
        <dsp:cNvPr id="0" name=""/>
        <dsp:cNvSpPr/>
      </dsp:nvSpPr>
      <dsp:spPr>
        <a:xfrm>
          <a:off x="4067439" y="285844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77F31-2D35-4A1C-A266-CF3DAC163E88}">
      <dsp:nvSpPr>
        <dsp:cNvPr id="0" name=""/>
        <dsp:cNvSpPr/>
      </dsp:nvSpPr>
      <dsp:spPr>
        <a:xfrm>
          <a:off x="4508179" y="285844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1ED93-4399-485F-9CD2-8F777691B38E}">
      <dsp:nvSpPr>
        <dsp:cNvPr id="0" name=""/>
        <dsp:cNvSpPr/>
      </dsp:nvSpPr>
      <dsp:spPr>
        <a:xfrm>
          <a:off x="4949267" y="285844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5F250-5136-40AD-91B3-58EF0EF2869F}">
      <dsp:nvSpPr>
        <dsp:cNvPr id="0" name=""/>
        <dsp:cNvSpPr/>
      </dsp:nvSpPr>
      <dsp:spPr>
        <a:xfrm>
          <a:off x="5390007" y="285844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58A4F-D3F5-4F21-9C0C-B77F9506E37F}">
      <dsp:nvSpPr>
        <dsp:cNvPr id="0" name=""/>
        <dsp:cNvSpPr/>
      </dsp:nvSpPr>
      <dsp:spPr>
        <a:xfrm>
          <a:off x="5831096" y="285844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0109E-39AA-4C17-A43A-E990195BA4AB}">
      <dsp:nvSpPr>
        <dsp:cNvPr id="0" name=""/>
        <dsp:cNvSpPr/>
      </dsp:nvSpPr>
      <dsp:spPr>
        <a:xfrm>
          <a:off x="853117" y="343912"/>
          <a:ext cx="7841450" cy="4645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Relectura de láminas para control de calidad indirecto de Tuberculosis como respuesta a las solicitudes de control de calidad indirecto.</a:t>
          </a:r>
        </a:p>
      </dsp:txBody>
      <dsp:txXfrm>
        <a:off x="853117" y="343912"/>
        <a:ext cx="7841450" cy="464548"/>
      </dsp:txXfrm>
    </dsp:sp>
    <dsp:sp modelId="{097C6964-EC5D-4BCA-AB31-3E9D23613B25}">
      <dsp:nvSpPr>
        <dsp:cNvPr id="0" name=""/>
        <dsp:cNvSpPr/>
      </dsp:nvSpPr>
      <dsp:spPr>
        <a:xfrm>
          <a:off x="853117" y="898978"/>
          <a:ext cx="939831" cy="28506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 err="1"/>
            <a:t>N°</a:t>
          </a:r>
          <a:r>
            <a:rPr lang="es-MX" sz="1300" kern="1200" dirty="0"/>
            <a:t>: 25</a:t>
          </a:r>
        </a:p>
      </dsp:txBody>
      <dsp:txXfrm>
        <a:off x="853117" y="898978"/>
        <a:ext cx="939831" cy="285063"/>
      </dsp:txXfrm>
    </dsp:sp>
    <dsp:sp modelId="{BB9BBCE5-0436-419F-936E-F39E7CB20F2F}">
      <dsp:nvSpPr>
        <dsp:cNvPr id="0" name=""/>
        <dsp:cNvSpPr/>
      </dsp:nvSpPr>
      <dsp:spPr>
        <a:xfrm>
          <a:off x="3178860" y="1184041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0F473-FACF-44DD-B892-933AF76F324D}">
      <dsp:nvSpPr>
        <dsp:cNvPr id="0" name=""/>
        <dsp:cNvSpPr/>
      </dsp:nvSpPr>
      <dsp:spPr>
        <a:xfrm>
          <a:off x="3619600" y="1184041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2B39B-8045-468B-A356-37F4894F49F9}">
      <dsp:nvSpPr>
        <dsp:cNvPr id="0" name=""/>
        <dsp:cNvSpPr/>
      </dsp:nvSpPr>
      <dsp:spPr>
        <a:xfrm>
          <a:off x="4060689" y="1184041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5AC35-EF08-4DFC-83BA-F3AAE7F8A325}">
      <dsp:nvSpPr>
        <dsp:cNvPr id="0" name=""/>
        <dsp:cNvSpPr/>
      </dsp:nvSpPr>
      <dsp:spPr>
        <a:xfrm>
          <a:off x="4501429" y="1184041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BEFC3-BE58-416A-A176-3AD1066525A1}">
      <dsp:nvSpPr>
        <dsp:cNvPr id="0" name=""/>
        <dsp:cNvSpPr/>
      </dsp:nvSpPr>
      <dsp:spPr>
        <a:xfrm>
          <a:off x="4942517" y="1184041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9D679-9077-4E08-9390-5860A63484D7}">
      <dsp:nvSpPr>
        <dsp:cNvPr id="0" name=""/>
        <dsp:cNvSpPr/>
      </dsp:nvSpPr>
      <dsp:spPr>
        <a:xfrm>
          <a:off x="5383257" y="1184041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AD9D8-B9F6-47F1-9A16-2A12FDF6CE34}">
      <dsp:nvSpPr>
        <dsp:cNvPr id="0" name=""/>
        <dsp:cNvSpPr/>
      </dsp:nvSpPr>
      <dsp:spPr>
        <a:xfrm>
          <a:off x="5824346" y="1184041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34172-2AF3-4825-A1C8-478D6879BA06}">
      <dsp:nvSpPr>
        <dsp:cNvPr id="0" name=""/>
        <dsp:cNvSpPr/>
      </dsp:nvSpPr>
      <dsp:spPr>
        <a:xfrm>
          <a:off x="853117" y="1242110"/>
          <a:ext cx="7827951" cy="4645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Laboratorios del MSP evaluados mediante controles de calidad realizados por el Centro de Referencia de Micobacterias</a:t>
          </a:r>
          <a:r>
            <a:rPr lang="es-MX" sz="1000" kern="1200" dirty="0"/>
            <a:t>. </a:t>
          </a:r>
        </a:p>
      </dsp:txBody>
      <dsp:txXfrm>
        <a:off x="853117" y="1242110"/>
        <a:ext cx="7827951" cy="464548"/>
      </dsp:txXfrm>
    </dsp:sp>
    <dsp:sp modelId="{A6F5AFF1-EE47-4F72-A673-1E42A245B00A}">
      <dsp:nvSpPr>
        <dsp:cNvPr id="0" name=""/>
        <dsp:cNvSpPr/>
      </dsp:nvSpPr>
      <dsp:spPr>
        <a:xfrm>
          <a:off x="853117" y="1797176"/>
          <a:ext cx="888281" cy="28506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 err="1"/>
            <a:t>N°</a:t>
          </a:r>
          <a:r>
            <a:rPr lang="es-MX" sz="1300" kern="1200" dirty="0"/>
            <a:t>: 3</a:t>
          </a:r>
        </a:p>
      </dsp:txBody>
      <dsp:txXfrm>
        <a:off x="853117" y="1797176"/>
        <a:ext cx="888281" cy="285063"/>
      </dsp:txXfrm>
    </dsp:sp>
    <dsp:sp modelId="{21B7F911-AAC0-421B-8C7C-E372984E86A7}">
      <dsp:nvSpPr>
        <dsp:cNvPr id="0" name=""/>
        <dsp:cNvSpPr/>
      </dsp:nvSpPr>
      <dsp:spPr>
        <a:xfrm>
          <a:off x="3176478" y="2082239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3CC77-7423-413E-A1E3-266DA7AEB917}">
      <dsp:nvSpPr>
        <dsp:cNvPr id="0" name=""/>
        <dsp:cNvSpPr/>
      </dsp:nvSpPr>
      <dsp:spPr>
        <a:xfrm>
          <a:off x="3617218" y="2082239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9C45C-2281-4186-BCFA-B24872CC7CC9}">
      <dsp:nvSpPr>
        <dsp:cNvPr id="0" name=""/>
        <dsp:cNvSpPr/>
      </dsp:nvSpPr>
      <dsp:spPr>
        <a:xfrm>
          <a:off x="4058306" y="2082239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7DFF4-F4F2-44BF-9E3E-05C141F96215}">
      <dsp:nvSpPr>
        <dsp:cNvPr id="0" name=""/>
        <dsp:cNvSpPr/>
      </dsp:nvSpPr>
      <dsp:spPr>
        <a:xfrm>
          <a:off x="4499046" y="2082239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96729-5C5F-4358-8659-931CC6B63470}">
      <dsp:nvSpPr>
        <dsp:cNvPr id="0" name=""/>
        <dsp:cNvSpPr/>
      </dsp:nvSpPr>
      <dsp:spPr>
        <a:xfrm>
          <a:off x="4940135" y="2082239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E27C1-7EC2-4AA7-B8DE-416279236BA0}">
      <dsp:nvSpPr>
        <dsp:cNvPr id="0" name=""/>
        <dsp:cNvSpPr/>
      </dsp:nvSpPr>
      <dsp:spPr>
        <a:xfrm>
          <a:off x="5380875" y="2082239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AA318-415A-48A3-A195-74C0876F3FF2}">
      <dsp:nvSpPr>
        <dsp:cNvPr id="0" name=""/>
        <dsp:cNvSpPr/>
      </dsp:nvSpPr>
      <dsp:spPr>
        <a:xfrm>
          <a:off x="5821963" y="2082239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CDE7F-1394-4B40-9233-55162B3EE8A5}">
      <dsp:nvSpPr>
        <dsp:cNvPr id="0" name=""/>
        <dsp:cNvSpPr/>
      </dsp:nvSpPr>
      <dsp:spPr>
        <a:xfrm>
          <a:off x="853117" y="2140308"/>
          <a:ext cx="7823186" cy="4645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 </a:t>
          </a:r>
          <a:r>
            <a:rPr lang="es-MX" sz="1200" kern="1200" dirty="0"/>
            <a:t>Laboratorios del MSP supervisados en el evento IRAG por el Centro de Referencia de Influenza</a:t>
          </a:r>
        </a:p>
      </dsp:txBody>
      <dsp:txXfrm>
        <a:off x="853117" y="2140308"/>
        <a:ext cx="7823186" cy="464548"/>
      </dsp:txXfrm>
    </dsp:sp>
    <dsp:sp modelId="{D3FFA386-0D9B-4750-8E76-E3B209FAA0A8}">
      <dsp:nvSpPr>
        <dsp:cNvPr id="0" name=""/>
        <dsp:cNvSpPr/>
      </dsp:nvSpPr>
      <dsp:spPr>
        <a:xfrm>
          <a:off x="853117" y="2695373"/>
          <a:ext cx="897500" cy="28506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 err="1"/>
            <a:t>N°</a:t>
          </a:r>
          <a:r>
            <a:rPr lang="es-MX" sz="1300" kern="1200" dirty="0"/>
            <a:t>: 2</a:t>
          </a:r>
        </a:p>
      </dsp:txBody>
      <dsp:txXfrm>
        <a:off x="853117" y="2695373"/>
        <a:ext cx="897500" cy="285063"/>
      </dsp:txXfrm>
    </dsp:sp>
    <dsp:sp modelId="{010492F7-6721-455B-B581-29F7A9DD235D}">
      <dsp:nvSpPr>
        <dsp:cNvPr id="0" name=""/>
        <dsp:cNvSpPr/>
      </dsp:nvSpPr>
      <dsp:spPr>
        <a:xfrm>
          <a:off x="3174699" y="2980437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301E7-2975-4095-940B-B4C90D678E2E}">
      <dsp:nvSpPr>
        <dsp:cNvPr id="0" name=""/>
        <dsp:cNvSpPr/>
      </dsp:nvSpPr>
      <dsp:spPr>
        <a:xfrm>
          <a:off x="3615439" y="2980437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12A88-A605-45D0-85E4-7CC4D64B13D5}">
      <dsp:nvSpPr>
        <dsp:cNvPr id="0" name=""/>
        <dsp:cNvSpPr/>
      </dsp:nvSpPr>
      <dsp:spPr>
        <a:xfrm>
          <a:off x="4056527" y="2980437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57002-7992-47C2-B872-9E1F35E87C61}">
      <dsp:nvSpPr>
        <dsp:cNvPr id="0" name=""/>
        <dsp:cNvSpPr/>
      </dsp:nvSpPr>
      <dsp:spPr>
        <a:xfrm>
          <a:off x="4497267" y="2980437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3227F-3F8E-42F6-9AC4-98768FF18FC2}">
      <dsp:nvSpPr>
        <dsp:cNvPr id="0" name=""/>
        <dsp:cNvSpPr/>
      </dsp:nvSpPr>
      <dsp:spPr>
        <a:xfrm>
          <a:off x="4938356" y="2980437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A2F9D-4E73-432C-8235-699C58AE5B34}">
      <dsp:nvSpPr>
        <dsp:cNvPr id="0" name=""/>
        <dsp:cNvSpPr/>
      </dsp:nvSpPr>
      <dsp:spPr>
        <a:xfrm>
          <a:off x="5379096" y="2980437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AB74D-81BC-49B4-A547-057324913BB6}">
      <dsp:nvSpPr>
        <dsp:cNvPr id="0" name=""/>
        <dsp:cNvSpPr/>
      </dsp:nvSpPr>
      <dsp:spPr>
        <a:xfrm>
          <a:off x="5820184" y="2980437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7BF78-1695-4D63-AFB2-E27A2533E0A4}">
      <dsp:nvSpPr>
        <dsp:cNvPr id="0" name=""/>
        <dsp:cNvSpPr/>
      </dsp:nvSpPr>
      <dsp:spPr>
        <a:xfrm>
          <a:off x="853117" y="3038506"/>
          <a:ext cx="7819628" cy="4645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 Laboratorios del MSP supervisados por el Centro de Referencia de Micobacterias</a:t>
          </a:r>
        </a:p>
      </dsp:txBody>
      <dsp:txXfrm>
        <a:off x="853117" y="3038506"/>
        <a:ext cx="7819628" cy="464548"/>
      </dsp:txXfrm>
    </dsp:sp>
    <dsp:sp modelId="{3A524F0F-B1A4-4ABB-A0F5-7270F4DCD1A1}">
      <dsp:nvSpPr>
        <dsp:cNvPr id="0" name=""/>
        <dsp:cNvSpPr/>
      </dsp:nvSpPr>
      <dsp:spPr>
        <a:xfrm>
          <a:off x="853117" y="3593571"/>
          <a:ext cx="885741" cy="28506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 err="1"/>
            <a:t>N°</a:t>
          </a:r>
          <a:r>
            <a:rPr lang="es-MX" sz="1300" kern="1200" dirty="0"/>
            <a:t>: 6</a:t>
          </a:r>
        </a:p>
      </dsp:txBody>
      <dsp:txXfrm>
        <a:off x="853117" y="3593571"/>
        <a:ext cx="885741" cy="285063"/>
      </dsp:txXfrm>
    </dsp:sp>
    <dsp:sp modelId="{4F068032-9C00-4AC9-A13E-4CA5EC3C694F}">
      <dsp:nvSpPr>
        <dsp:cNvPr id="0" name=""/>
        <dsp:cNvSpPr/>
      </dsp:nvSpPr>
      <dsp:spPr>
        <a:xfrm>
          <a:off x="3200666" y="3878635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8E474-9AF7-4867-B187-35B71528600B}">
      <dsp:nvSpPr>
        <dsp:cNvPr id="0" name=""/>
        <dsp:cNvSpPr/>
      </dsp:nvSpPr>
      <dsp:spPr>
        <a:xfrm>
          <a:off x="3641407" y="3878635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3762E-21D6-45C6-8283-CD01FF908BBF}">
      <dsp:nvSpPr>
        <dsp:cNvPr id="0" name=""/>
        <dsp:cNvSpPr/>
      </dsp:nvSpPr>
      <dsp:spPr>
        <a:xfrm>
          <a:off x="4082495" y="3878635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771D3-2180-40A3-9DD2-0C32A483BFEB}">
      <dsp:nvSpPr>
        <dsp:cNvPr id="0" name=""/>
        <dsp:cNvSpPr/>
      </dsp:nvSpPr>
      <dsp:spPr>
        <a:xfrm>
          <a:off x="4523235" y="3878635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B6E60-4FA0-40AF-9B44-5F11275036E4}">
      <dsp:nvSpPr>
        <dsp:cNvPr id="0" name=""/>
        <dsp:cNvSpPr/>
      </dsp:nvSpPr>
      <dsp:spPr>
        <a:xfrm>
          <a:off x="4964323" y="3878635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38BA8-687B-4D15-B908-8CF97DF1925B}">
      <dsp:nvSpPr>
        <dsp:cNvPr id="0" name=""/>
        <dsp:cNvSpPr/>
      </dsp:nvSpPr>
      <dsp:spPr>
        <a:xfrm>
          <a:off x="5405064" y="3878635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5E824-33F6-4CB2-8E86-45074904DCE1}">
      <dsp:nvSpPr>
        <dsp:cNvPr id="0" name=""/>
        <dsp:cNvSpPr/>
      </dsp:nvSpPr>
      <dsp:spPr>
        <a:xfrm>
          <a:off x="5846152" y="3878635"/>
          <a:ext cx="733753" cy="580685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401F8-1CEC-4DBC-AFBD-37DB12F44635}">
      <dsp:nvSpPr>
        <dsp:cNvPr id="0" name=""/>
        <dsp:cNvSpPr/>
      </dsp:nvSpPr>
      <dsp:spPr>
        <a:xfrm>
          <a:off x="853117" y="3936703"/>
          <a:ext cx="7871563" cy="4645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 Centros de Referencias recibieron evaluación interna de calidad realizadas por la Sede Central, y estos son: Influenza y otros virus respiratorios y Parasitología y Micología.</a:t>
          </a:r>
        </a:p>
      </dsp:txBody>
      <dsp:txXfrm>
        <a:off x="853117" y="3936703"/>
        <a:ext cx="7871563" cy="4645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57B8C-9EDD-497B-8D98-94D88AABAEBA}">
      <dsp:nvSpPr>
        <dsp:cNvPr id="0" name=""/>
        <dsp:cNvSpPr/>
      </dsp:nvSpPr>
      <dsp:spPr>
        <a:xfrm rot="16200000">
          <a:off x="-461331" y="463647"/>
          <a:ext cx="3200428" cy="22731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1964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Indicadores de GPR de la Gestión de Aseguramiento de la Calidad de los Resultados cumplido al 100%</a:t>
          </a:r>
        </a:p>
      </dsp:txBody>
      <dsp:txXfrm rot="5400000">
        <a:off x="2317" y="640085"/>
        <a:ext cx="2273133" cy="1920256"/>
      </dsp:txXfrm>
    </dsp:sp>
    <dsp:sp modelId="{7A4AEF28-7C2A-4345-B6D5-09C429CE45CC}">
      <dsp:nvSpPr>
        <dsp:cNvPr id="0" name=""/>
        <dsp:cNvSpPr/>
      </dsp:nvSpPr>
      <dsp:spPr>
        <a:xfrm rot="16200000">
          <a:off x="1982286" y="463647"/>
          <a:ext cx="3200428" cy="22731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1964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El Porcentaje de implementación del Sistema de Gestión de Calidad en la Coordinación Zonal 6 es del 70.97%.</a:t>
          </a:r>
        </a:p>
      </dsp:txBody>
      <dsp:txXfrm rot="5400000">
        <a:off x="2445934" y="640085"/>
        <a:ext cx="2273133" cy="1920256"/>
      </dsp:txXfrm>
    </dsp:sp>
    <dsp:sp modelId="{7B70B56D-2F5D-44F4-911E-4BC208BD7D96}">
      <dsp:nvSpPr>
        <dsp:cNvPr id="0" name=""/>
        <dsp:cNvSpPr/>
      </dsp:nvSpPr>
      <dsp:spPr>
        <a:xfrm rot="16200000">
          <a:off x="4425905" y="463647"/>
          <a:ext cx="3200428" cy="22731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1964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Se mantiene la certificación ISO 9001:2015  del Análisis e identificación de agentes patógenos de origen Zoonótico en la Coordinación Zonal 6.</a:t>
          </a:r>
        </a:p>
      </dsp:txBody>
      <dsp:txXfrm rot="5400000">
        <a:off x="4889553" y="640085"/>
        <a:ext cx="2273133" cy="1920256"/>
      </dsp:txXfrm>
    </dsp:sp>
    <dsp:sp modelId="{EC1BC94F-CDC5-40F8-ADEA-1A647DD1065B}">
      <dsp:nvSpPr>
        <dsp:cNvPr id="0" name=""/>
        <dsp:cNvSpPr/>
      </dsp:nvSpPr>
      <dsp:spPr>
        <a:xfrm rot="16200000">
          <a:off x="6869523" y="463647"/>
          <a:ext cx="3200428" cy="22731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1964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Se mantiene y se da seguimiento del sistema de Gestión de Calidad ISO: 9001:2015 en la Plataforma de manejo de desechos y esterilización así como en las áreas administrativas y la Norma  ISO 15189: 2022 en Centros de Referencia</a:t>
          </a:r>
        </a:p>
      </dsp:txBody>
      <dsp:txXfrm rot="5400000">
        <a:off x="7333171" y="640085"/>
        <a:ext cx="2273133" cy="192025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751EE-9E32-42F1-ACBB-ABE06DCB5200}">
      <dsp:nvSpPr>
        <dsp:cNvPr id="0" name=""/>
        <dsp:cNvSpPr/>
      </dsp:nvSpPr>
      <dsp:spPr>
        <a:xfrm>
          <a:off x="-5124" y="0"/>
          <a:ext cx="5417461" cy="5418667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0AB16-AE76-46D0-B69E-F89803C09DD8}">
      <dsp:nvSpPr>
        <dsp:cNvPr id="0" name=""/>
        <dsp:cNvSpPr/>
      </dsp:nvSpPr>
      <dsp:spPr>
        <a:xfrm>
          <a:off x="5039014" y="1462817"/>
          <a:ext cx="3999376" cy="2472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b="1" kern="1200" dirty="0"/>
            <a:t>Administración de la Unidad de Talento Humano</a:t>
          </a:r>
          <a:endParaRPr lang="es-MX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r>
            <a:rPr lang="es-ES" sz="2000" b="1" kern="1200" dirty="0"/>
            <a:t>Gestión Interna Administrativa – Financiera</a:t>
          </a:r>
          <a:endParaRPr lang="es-MX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endParaRPr lang="es-MX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r>
            <a:rPr lang="es-ES" sz="2000" b="1" kern="1200" dirty="0"/>
            <a:t>Asesoría Jurídica</a:t>
          </a:r>
          <a:endParaRPr lang="es-MX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endParaRPr lang="es-MX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r>
            <a:rPr lang="es-ES" sz="2000" b="1" kern="1200" dirty="0"/>
            <a:t>Planificación y Gestión Estratégica</a:t>
          </a:r>
          <a:endParaRPr lang="es-MX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s-MX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r>
            <a:rPr lang="es-MX" sz="2000" b="1" kern="1200" dirty="0"/>
            <a:t>Gestión de Tecnologías de la Información</a:t>
          </a:r>
        </a:p>
      </dsp:txBody>
      <dsp:txXfrm>
        <a:off x="5039014" y="1462817"/>
        <a:ext cx="3999376" cy="2472982"/>
      </dsp:txXfrm>
    </dsp:sp>
    <dsp:sp modelId="{158CDD4F-5523-4FA8-B911-C9206B7EC57F}">
      <dsp:nvSpPr>
        <dsp:cNvPr id="0" name=""/>
        <dsp:cNvSpPr/>
      </dsp:nvSpPr>
      <dsp:spPr>
        <a:xfrm>
          <a:off x="1232325" y="1519768"/>
          <a:ext cx="3022993" cy="151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Fortalecimiento Institucional</a:t>
          </a:r>
        </a:p>
      </dsp:txBody>
      <dsp:txXfrm>
        <a:off x="1232325" y="1519768"/>
        <a:ext cx="3022993" cy="151126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E109D-3256-42D7-B31E-52E26AC13F20}">
      <dsp:nvSpPr>
        <dsp:cNvPr id="0" name=""/>
        <dsp:cNvSpPr/>
      </dsp:nvSpPr>
      <dsp:spPr>
        <a:xfrm rot="5400000">
          <a:off x="-191085" y="192414"/>
          <a:ext cx="1273905" cy="8917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Planificación</a:t>
          </a:r>
        </a:p>
      </dsp:txBody>
      <dsp:txXfrm rot="-5400000">
        <a:off x="2" y="447195"/>
        <a:ext cx="891733" cy="382172"/>
      </dsp:txXfrm>
    </dsp:sp>
    <dsp:sp modelId="{63459CD2-44C5-4C19-BF69-056F56A7E118}">
      <dsp:nvSpPr>
        <dsp:cNvPr id="0" name=""/>
        <dsp:cNvSpPr/>
      </dsp:nvSpPr>
      <dsp:spPr>
        <a:xfrm rot="5400000">
          <a:off x="4538207" y="-3645144"/>
          <a:ext cx="828038" cy="81209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Mediante Oficio Nro. MDT-SFSP-2024-1006-O de 11 de diciembre de 2024 el Ministerio del Trabajo aprobó la Actualización de la Planificación de Talento Humano 2024.</a:t>
          </a:r>
        </a:p>
      </dsp:txBody>
      <dsp:txXfrm rot="-5400000">
        <a:off x="891734" y="41750"/>
        <a:ext cx="8080564" cy="747196"/>
      </dsp:txXfrm>
    </dsp:sp>
    <dsp:sp modelId="{52BBDD35-61D9-4CBE-B316-8A67386DC3AB}">
      <dsp:nvSpPr>
        <dsp:cNvPr id="0" name=""/>
        <dsp:cNvSpPr/>
      </dsp:nvSpPr>
      <dsp:spPr>
        <a:xfrm rot="5400000">
          <a:off x="-191085" y="1319844"/>
          <a:ext cx="1273905" cy="8917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Evaluación de Desempeño</a:t>
          </a:r>
        </a:p>
      </dsp:txBody>
      <dsp:txXfrm rot="-5400000">
        <a:off x="2" y="1574625"/>
        <a:ext cx="891733" cy="382172"/>
      </dsp:txXfrm>
    </dsp:sp>
    <dsp:sp modelId="{F76F7379-25FA-4B2B-99DE-9AA9DC9BF2D9}">
      <dsp:nvSpPr>
        <dsp:cNvPr id="0" name=""/>
        <dsp:cNvSpPr/>
      </dsp:nvSpPr>
      <dsp:spPr>
        <a:xfrm rot="5400000">
          <a:off x="4538207" y="-2517714"/>
          <a:ext cx="828038" cy="81209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Con fecha 10 de enero de 2024 se aprobó el Plan de Evaluación de Desempeño para la ejecución de las evaluaciones de desempeño.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El 98% cuenta con una calificación de Excelente en las evaluaciones de desempeño.</a:t>
          </a:r>
        </a:p>
      </dsp:txBody>
      <dsp:txXfrm rot="-5400000">
        <a:off x="891734" y="1169180"/>
        <a:ext cx="8080564" cy="747196"/>
      </dsp:txXfrm>
    </dsp:sp>
    <dsp:sp modelId="{1B51AACE-072C-4FC5-89C9-9039C1156A63}">
      <dsp:nvSpPr>
        <dsp:cNvPr id="0" name=""/>
        <dsp:cNvSpPr/>
      </dsp:nvSpPr>
      <dsp:spPr>
        <a:xfrm rot="5400000">
          <a:off x="-191085" y="2447275"/>
          <a:ext cx="1273905" cy="8917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Rotación de Personal</a:t>
          </a:r>
        </a:p>
      </dsp:txBody>
      <dsp:txXfrm rot="-5400000">
        <a:off x="2" y="2702056"/>
        <a:ext cx="891733" cy="382172"/>
      </dsp:txXfrm>
    </dsp:sp>
    <dsp:sp modelId="{FB397831-1C40-411F-B7F4-5040F76E155E}">
      <dsp:nvSpPr>
        <dsp:cNvPr id="0" name=""/>
        <dsp:cNvSpPr/>
      </dsp:nvSpPr>
      <dsp:spPr>
        <a:xfrm rot="5400000">
          <a:off x="4538207" y="-1390283"/>
          <a:ext cx="828038" cy="81209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Se realizan con los respaldos de los avisos de ingreso y salida del IESS y los distributivos del personal para fortalecer la misión y visión del INSPI.</a:t>
          </a:r>
        </a:p>
      </dsp:txBody>
      <dsp:txXfrm rot="-5400000">
        <a:off x="891734" y="2296611"/>
        <a:ext cx="8080564" cy="747196"/>
      </dsp:txXfrm>
    </dsp:sp>
    <dsp:sp modelId="{11701FF1-EEAA-4136-ACEE-E4834ACA3426}">
      <dsp:nvSpPr>
        <dsp:cNvPr id="0" name=""/>
        <dsp:cNvSpPr/>
      </dsp:nvSpPr>
      <dsp:spPr>
        <a:xfrm rot="5400000">
          <a:off x="-191085" y="3574705"/>
          <a:ext cx="1273905" cy="8917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Capacitación</a:t>
          </a:r>
        </a:p>
      </dsp:txBody>
      <dsp:txXfrm rot="-5400000">
        <a:off x="2" y="3829486"/>
        <a:ext cx="891733" cy="382172"/>
      </dsp:txXfrm>
    </dsp:sp>
    <dsp:sp modelId="{520FDC2E-499E-463C-A8CF-8998CDC45933}">
      <dsp:nvSpPr>
        <dsp:cNvPr id="0" name=""/>
        <dsp:cNvSpPr/>
      </dsp:nvSpPr>
      <dsp:spPr>
        <a:xfrm rot="5400000">
          <a:off x="4538207" y="-262853"/>
          <a:ext cx="828038" cy="81209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Con fecha 28 de marzo de 2024 con oficio Nro. INSPI-DATH-2024-0061-O se aprobó el Plan de Capacitación.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Son 22 servidores públicos capacitados de acuerdo al Plan de Capacitación Institucional. </a:t>
          </a:r>
        </a:p>
      </dsp:txBody>
      <dsp:txXfrm rot="-5400000">
        <a:off x="891734" y="3424041"/>
        <a:ext cx="8080564" cy="7471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4A2E0-C82C-46AB-8B2B-F6D9DBB2213E}">
      <dsp:nvSpPr>
        <dsp:cNvPr id="0" name=""/>
        <dsp:cNvSpPr/>
      </dsp:nvSpPr>
      <dsp:spPr>
        <a:xfrm>
          <a:off x="328873" y="471022"/>
          <a:ext cx="0" cy="423920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369D7-9741-414E-821E-2CBADAAB979E}">
      <dsp:nvSpPr>
        <dsp:cNvPr id="0" name=""/>
        <dsp:cNvSpPr/>
      </dsp:nvSpPr>
      <dsp:spPr>
        <a:xfrm>
          <a:off x="446628" y="612329"/>
          <a:ext cx="2229585" cy="1907641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715EE-0A43-43B0-B059-F77D361EEC6E}">
      <dsp:nvSpPr>
        <dsp:cNvPr id="0" name=""/>
        <dsp:cNvSpPr/>
      </dsp:nvSpPr>
      <dsp:spPr>
        <a:xfrm>
          <a:off x="446628" y="2519970"/>
          <a:ext cx="2229585" cy="219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- Se cumplió con el cronograma de constatación física de bienes.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- Se adquirió 11 equipos informáticos nuevos.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- Se realizó la contratación del mantenimiento de la camioneta institucional.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- Se realizó el mantenimiento correctivo del Termociclador. </a:t>
          </a:r>
        </a:p>
      </dsp:txBody>
      <dsp:txXfrm>
        <a:off x="446628" y="2519970"/>
        <a:ext cx="2229585" cy="2190254"/>
      </dsp:txXfrm>
    </dsp:sp>
    <dsp:sp modelId="{FF6EF24C-4D61-418D-B669-2998480C1F62}">
      <dsp:nvSpPr>
        <dsp:cNvPr id="0" name=""/>
        <dsp:cNvSpPr/>
      </dsp:nvSpPr>
      <dsp:spPr>
        <a:xfrm>
          <a:off x="328873" y="0"/>
          <a:ext cx="2355112" cy="471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Gestión Administrativa</a:t>
          </a:r>
        </a:p>
      </dsp:txBody>
      <dsp:txXfrm>
        <a:off x="328873" y="0"/>
        <a:ext cx="2355112" cy="471022"/>
      </dsp:txXfrm>
    </dsp:sp>
    <dsp:sp modelId="{EE1BF309-9663-43C2-A25E-F83F89D3C4B3}">
      <dsp:nvSpPr>
        <dsp:cNvPr id="0" name=""/>
        <dsp:cNvSpPr/>
      </dsp:nvSpPr>
      <dsp:spPr>
        <a:xfrm>
          <a:off x="3113045" y="471022"/>
          <a:ext cx="0" cy="423920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1860E-161C-47CB-85AA-575AAC3328CB}">
      <dsp:nvSpPr>
        <dsp:cNvPr id="0" name=""/>
        <dsp:cNvSpPr/>
      </dsp:nvSpPr>
      <dsp:spPr>
        <a:xfrm>
          <a:off x="3230801" y="612329"/>
          <a:ext cx="2229585" cy="1907641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DB314-7DEB-483A-AC0B-37D1DDD41C13}">
      <dsp:nvSpPr>
        <dsp:cNvPr id="0" name=""/>
        <dsp:cNvSpPr/>
      </dsp:nvSpPr>
      <dsp:spPr>
        <a:xfrm>
          <a:off x="3230801" y="2519970"/>
          <a:ext cx="2229585" cy="219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- Se realizó la recepción de solicitudes de usuarios externos e internos.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- 7 solicitudes de practicantes pre profesionales.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- 8 Memorandos Internos.</a:t>
          </a:r>
        </a:p>
      </dsp:txBody>
      <dsp:txXfrm>
        <a:off x="3230801" y="2519970"/>
        <a:ext cx="2229585" cy="2190254"/>
      </dsp:txXfrm>
    </dsp:sp>
    <dsp:sp modelId="{A7FAF777-466E-4BD5-B5FE-20E1CFF48473}">
      <dsp:nvSpPr>
        <dsp:cNvPr id="0" name=""/>
        <dsp:cNvSpPr/>
      </dsp:nvSpPr>
      <dsp:spPr>
        <a:xfrm>
          <a:off x="3102777" y="0"/>
          <a:ext cx="2355112" cy="471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Secretaría Zonal</a:t>
          </a:r>
        </a:p>
      </dsp:txBody>
      <dsp:txXfrm>
        <a:off x="3102777" y="0"/>
        <a:ext cx="2355112" cy="471022"/>
      </dsp:txXfrm>
    </dsp:sp>
    <dsp:sp modelId="{0A979DAD-7174-4161-B29F-BF4D7200A849}">
      <dsp:nvSpPr>
        <dsp:cNvPr id="0" name=""/>
        <dsp:cNvSpPr/>
      </dsp:nvSpPr>
      <dsp:spPr>
        <a:xfrm>
          <a:off x="5897218" y="471022"/>
          <a:ext cx="0" cy="423920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34E5B-03E6-451E-9FA3-BA8BD2A9723A}">
      <dsp:nvSpPr>
        <dsp:cNvPr id="0" name=""/>
        <dsp:cNvSpPr/>
      </dsp:nvSpPr>
      <dsp:spPr>
        <a:xfrm>
          <a:off x="6014974" y="612329"/>
          <a:ext cx="2229585" cy="1907641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4ED54-8FC9-4CFC-9CFA-8EE34E1BD57A}">
      <dsp:nvSpPr>
        <dsp:cNvPr id="0" name=""/>
        <dsp:cNvSpPr/>
      </dsp:nvSpPr>
      <dsp:spPr>
        <a:xfrm>
          <a:off x="6035530" y="2591033"/>
          <a:ext cx="2229585" cy="507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Contratación Pública 2024 por tipo de procedimiento.</a:t>
          </a:r>
        </a:p>
      </dsp:txBody>
      <dsp:txXfrm>
        <a:off x="6035530" y="2591033"/>
        <a:ext cx="2229585" cy="507022"/>
      </dsp:txXfrm>
    </dsp:sp>
    <dsp:sp modelId="{06CB6C1D-A397-4C4D-B49D-511F8CE57CBD}">
      <dsp:nvSpPr>
        <dsp:cNvPr id="0" name=""/>
        <dsp:cNvSpPr/>
      </dsp:nvSpPr>
      <dsp:spPr>
        <a:xfrm>
          <a:off x="5897218" y="0"/>
          <a:ext cx="2355112" cy="471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Compras Públicas</a:t>
          </a:r>
        </a:p>
      </dsp:txBody>
      <dsp:txXfrm>
        <a:off x="5897218" y="0"/>
        <a:ext cx="2355112" cy="4710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E5B9B-59C2-498A-8AB0-DAA93C42EED9}">
      <dsp:nvSpPr>
        <dsp:cNvPr id="0" name=""/>
        <dsp:cNvSpPr/>
      </dsp:nvSpPr>
      <dsp:spPr>
        <a:xfrm>
          <a:off x="3937882" y="1166240"/>
          <a:ext cx="2905370" cy="29053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Se han ejecutado diferentes actividades</a:t>
          </a:r>
        </a:p>
      </dsp:txBody>
      <dsp:txXfrm>
        <a:off x="4363364" y="1591722"/>
        <a:ext cx="2054406" cy="2054406"/>
      </dsp:txXfrm>
    </dsp:sp>
    <dsp:sp modelId="{B7103BC8-3AF4-4893-85B7-606CEF583021}">
      <dsp:nvSpPr>
        <dsp:cNvPr id="0" name=""/>
        <dsp:cNvSpPr/>
      </dsp:nvSpPr>
      <dsp:spPr>
        <a:xfrm>
          <a:off x="4664225" y="518"/>
          <a:ext cx="1452685" cy="14526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Elaboración de la Proforma 2025</a:t>
          </a:r>
        </a:p>
      </dsp:txBody>
      <dsp:txXfrm>
        <a:off x="4876966" y="213259"/>
        <a:ext cx="1027203" cy="1027203"/>
      </dsp:txXfrm>
    </dsp:sp>
    <dsp:sp modelId="{37383F64-7A3F-4264-B94A-35ABE22FC08D}">
      <dsp:nvSpPr>
        <dsp:cNvPr id="0" name=""/>
        <dsp:cNvSpPr/>
      </dsp:nvSpPr>
      <dsp:spPr>
        <a:xfrm>
          <a:off x="6302801" y="946550"/>
          <a:ext cx="1452685" cy="14526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Plan Operativo anual 2024</a:t>
          </a:r>
        </a:p>
      </dsp:txBody>
      <dsp:txXfrm>
        <a:off x="6515542" y="1159291"/>
        <a:ext cx="1027203" cy="1027203"/>
      </dsp:txXfrm>
    </dsp:sp>
    <dsp:sp modelId="{6C0D2D8A-B8CB-4870-B0F5-01B031B9CA6D}">
      <dsp:nvSpPr>
        <dsp:cNvPr id="0" name=""/>
        <dsp:cNvSpPr/>
      </dsp:nvSpPr>
      <dsp:spPr>
        <a:xfrm>
          <a:off x="6302801" y="2838615"/>
          <a:ext cx="1452685" cy="14526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Se generó el Plan comprometido (GPR) 2024</a:t>
          </a:r>
        </a:p>
      </dsp:txBody>
      <dsp:txXfrm>
        <a:off x="6515542" y="3051356"/>
        <a:ext cx="1027203" cy="1027203"/>
      </dsp:txXfrm>
    </dsp:sp>
    <dsp:sp modelId="{D09C545D-F736-4AEC-A9D3-36A5E16EE49E}">
      <dsp:nvSpPr>
        <dsp:cNvPr id="0" name=""/>
        <dsp:cNvSpPr/>
      </dsp:nvSpPr>
      <dsp:spPr>
        <a:xfrm>
          <a:off x="4664225" y="3784647"/>
          <a:ext cx="1452685" cy="14526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Se elaboró informes requeridos por Sede Central</a:t>
          </a:r>
        </a:p>
      </dsp:txBody>
      <dsp:txXfrm>
        <a:off x="4876966" y="3997388"/>
        <a:ext cx="1027203" cy="1027203"/>
      </dsp:txXfrm>
    </dsp:sp>
    <dsp:sp modelId="{F47153CB-8D49-4ACD-B881-3D3D10753DE4}">
      <dsp:nvSpPr>
        <dsp:cNvPr id="0" name=""/>
        <dsp:cNvSpPr/>
      </dsp:nvSpPr>
      <dsp:spPr>
        <a:xfrm>
          <a:off x="3025649" y="2838615"/>
          <a:ext cx="1452685" cy="14526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Monitoreo del presupuesto</a:t>
          </a:r>
        </a:p>
      </dsp:txBody>
      <dsp:txXfrm>
        <a:off x="3238390" y="3051356"/>
        <a:ext cx="1027203" cy="1027203"/>
      </dsp:txXfrm>
    </dsp:sp>
    <dsp:sp modelId="{4E0062A4-CCEC-463D-BEE6-351C7E494F77}">
      <dsp:nvSpPr>
        <dsp:cNvPr id="0" name=""/>
        <dsp:cNvSpPr/>
      </dsp:nvSpPr>
      <dsp:spPr>
        <a:xfrm>
          <a:off x="3025649" y="946550"/>
          <a:ext cx="1452685" cy="14526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Actualización de matriz de seguimiento a planes</a:t>
          </a:r>
        </a:p>
      </dsp:txBody>
      <dsp:txXfrm>
        <a:off x="3238390" y="1159291"/>
        <a:ext cx="1027203" cy="102720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A33A8-EBD5-4DB1-93D1-76656616C6F6}">
      <dsp:nvSpPr>
        <dsp:cNvPr id="0" name=""/>
        <dsp:cNvSpPr/>
      </dsp:nvSpPr>
      <dsp:spPr>
        <a:xfrm>
          <a:off x="740581" y="0"/>
          <a:ext cx="4251143" cy="425114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F051A3-6EE4-4FA6-93EE-70FB91CC7C17}">
      <dsp:nvSpPr>
        <dsp:cNvPr id="0" name=""/>
        <dsp:cNvSpPr/>
      </dsp:nvSpPr>
      <dsp:spPr>
        <a:xfrm>
          <a:off x="2866153" y="427397"/>
          <a:ext cx="2763242" cy="10063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Mantenimiento preventivo y correctivo de los diferentes equipos informáticos.</a:t>
          </a:r>
        </a:p>
      </dsp:txBody>
      <dsp:txXfrm>
        <a:off x="2915278" y="476522"/>
        <a:ext cx="2664992" cy="908075"/>
      </dsp:txXfrm>
    </dsp:sp>
    <dsp:sp modelId="{C95FDE7D-4733-4909-983E-5BF218B170AC}">
      <dsp:nvSpPr>
        <dsp:cNvPr id="0" name=""/>
        <dsp:cNvSpPr/>
      </dsp:nvSpPr>
      <dsp:spPr>
        <a:xfrm>
          <a:off x="2866153" y="1559513"/>
          <a:ext cx="2763242" cy="10063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Soporte tecnológico en las diferentes áreas</a:t>
          </a:r>
        </a:p>
      </dsp:txBody>
      <dsp:txXfrm>
        <a:off x="2915278" y="1608638"/>
        <a:ext cx="2664992" cy="908075"/>
      </dsp:txXfrm>
    </dsp:sp>
    <dsp:sp modelId="{8AD3DC26-7B18-4941-9F61-227B356DACB7}">
      <dsp:nvSpPr>
        <dsp:cNvPr id="0" name=""/>
        <dsp:cNvSpPr/>
      </dsp:nvSpPr>
      <dsp:spPr>
        <a:xfrm>
          <a:off x="2866153" y="2691629"/>
          <a:ext cx="2763242" cy="10063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Apoyo en el área de contratación pública según resolución Nro. INSPI-CZ6-2024-0001-R </a:t>
          </a:r>
        </a:p>
      </dsp:txBody>
      <dsp:txXfrm>
        <a:off x="2915278" y="2740754"/>
        <a:ext cx="2664992" cy="90807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2DE0A-47FF-4B1C-AAE9-2A70A49313DD}">
      <dsp:nvSpPr>
        <dsp:cNvPr id="0" name=""/>
        <dsp:cNvSpPr/>
      </dsp:nvSpPr>
      <dsp:spPr>
        <a:xfrm>
          <a:off x="0" y="0"/>
          <a:ext cx="5684463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C2510C-E89B-4777-8D36-CC2F643CCE5F}">
      <dsp:nvSpPr>
        <dsp:cNvPr id="0" name=""/>
        <dsp:cNvSpPr/>
      </dsp:nvSpPr>
      <dsp:spPr>
        <a:xfrm>
          <a:off x="0" y="0"/>
          <a:ext cx="1136892" cy="4777246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vert270" wrap="square" lIns="129540" tIns="129540" rIns="129540" bIns="129540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b="1" kern="1200" dirty="0"/>
            <a:t>Presupuesto limitado</a:t>
          </a:r>
        </a:p>
      </dsp:txBody>
      <dsp:txXfrm>
        <a:off x="0" y="0"/>
        <a:ext cx="1136892" cy="4777246"/>
      </dsp:txXfrm>
    </dsp:sp>
    <dsp:sp modelId="{9DD4CFE0-35E8-4C41-8E0B-4951640DDE49}">
      <dsp:nvSpPr>
        <dsp:cNvPr id="0" name=""/>
        <dsp:cNvSpPr/>
      </dsp:nvSpPr>
      <dsp:spPr>
        <a:xfrm>
          <a:off x="1222159" y="32248"/>
          <a:ext cx="4462303" cy="64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Restringe la adquisición de nuevos equipos de laboratorio, tecnológicos y de climatización. </a:t>
          </a:r>
        </a:p>
      </dsp:txBody>
      <dsp:txXfrm>
        <a:off x="1222159" y="32248"/>
        <a:ext cx="4462303" cy="644974"/>
      </dsp:txXfrm>
    </dsp:sp>
    <dsp:sp modelId="{FA9B307F-FECD-4AB2-8E36-9C6D7FC87912}">
      <dsp:nvSpPr>
        <dsp:cNvPr id="0" name=""/>
        <dsp:cNvSpPr/>
      </dsp:nvSpPr>
      <dsp:spPr>
        <a:xfrm>
          <a:off x="1136892" y="677223"/>
          <a:ext cx="4547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76DFA4-90AF-43EF-88AD-C7187D80FE7B}">
      <dsp:nvSpPr>
        <dsp:cNvPr id="0" name=""/>
        <dsp:cNvSpPr/>
      </dsp:nvSpPr>
      <dsp:spPr>
        <a:xfrm>
          <a:off x="1222159" y="709472"/>
          <a:ext cx="4462303" cy="64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Limita la contratación de servicios de mantenimiento preventivo y correctivo para los equipos.</a:t>
          </a:r>
        </a:p>
      </dsp:txBody>
      <dsp:txXfrm>
        <a:off x="1222159" y="709472"/>
        <a:ext cx="4462303" cy="644974"/>
      </dsp:txXfrm>
    </dsp:sp>
    <dsp:sp modelId="{B769E46E-C80F-434B-95E4-5BE66C008544}">
      <dsp:nvSpPr>
        <dsp:cNvPr id="0" name=""/>
        <dsp:cNvSpPr/>
      </dsp:nvSpPr>
      <dsp:spPr>
        <a:xfrm>
          <a:off x="1136892" y="1354447"/>
          <a:ext cx="4547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8D4593-0027-4437-9E64-18094C3D4170}">
      <dsp:nvSpPr>
        <dsp:cNvPr id="0" name=""/>
        <dsp:cNvSpPr/>
      </dsp:nvSpPr>
      <dsp:spPr>
        <a:xfrm>
          <a:off x="1222159" y="1386695"/>
          <a:ext cx="4462303" cy="64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Impide realizar un mantenimiento adecuado de la infraestructura en general.</a:t>
          </a:r>
        </a:p>
      </dsp:txBody>
      <dsp:txXfrm>
        <a:off x="1222159" y="1386695"/>
        <a:ext cx="4462303" cy="644974"/>
      </dsp:txXfrm>
    </dsp:sp>
    <dsp:sp modelId="{8D3A294A-1680-4A91-BB96-C8D3B4E882AC}">
      <dsp:nvSpPr>
        <dsp:cNvPr id="0" name=""/>
        <dsp:cNvSpPr/>
      </dsp:nvSpPr>
      <dsp:spPr>
        <a:xfrm>
          <a:off x="1136892" y="2031670"/>
          <a:ext cx="4547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2810B0-90E5-4B2F-9E70-C38C0DA9D82A}">
      <dsp:nvSpPr>
        <dsp:cNvPr id="0" name=""/>
        <dsp:cNvSpPr/>
      </dsp:nvSpPr>
      <dsp:spPr>
        <a:xfrm>
          <a:off x="1222159" y="2063919"/>
          <a:ext cx="4462303" cy="64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Obstaculiza la adquisición de materia prima, insumos y suministros necesarios.</a:t>
          </a:r>
        </a:p>
      </dsp:txBody>
      <dsp:txXfrm>
        <a:off x="1222159" y="2063919"/>
        <a:ext cx="4462303" cy="644974"/>
      </dsp:txXfrm>
    </dsp:sp>
    <dsp:sp modelId="{74FB840A-4A3F-4472-A383-B53B46AB920D}">
      <dsp:nvSpPr>
        <dsp:cNvPr id="0" name=""/>
        <dsp:cNvSpPr/>
      </dsp:nvSpPr>
      <dsp:spPr>
        <a:xfrm>
          <a:off x="1136892" y="2708894"/>
          <a:ext cx="4547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EBF9B4-E682-4FDF-8EEC-C50CC87EAEA7}">
      <dsp:nvSpPr>
        <dsp:cNvPr id="0" name=""/>
        <dsp:cNvSpPr/>
      </dsp:nvSpPr>
      <dsp:spPr>
        <a:xfrm>
          <a:off x="1222159" y="2741143"/>
          <a:ext cx="4462303" cy="64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Afecta la posibilidad de Contratar Personal. </a:t>
          </a:r>
        </a:p>
      </dsp:txBody>
      <dsp:txXfrm>
        <a:off x="1222159" y="2741143"/>
        <a:ext cx="4462303" cy="644974"/>
      </dsp:txXfrm>
    </dsp:sp>
    <dsp:sp modelId="{A7BDB3B1-4C4F-49B7-88C8-C8EA78710167}">
      <dsp:nvSpPr>
        <dsp:cNvPr id="0" name=""/>
        <dsp:cNvSpPr/>
      </dsp:nvSpPr>
      <dsp:spPr>
        <a:xfrm>
          <a:off x="1136892" y="3386118"/>
          <a:ext cx="4547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7F53B8-45C2-4715-883E-11B671F17624}">
      <dsp:nvSpPr>
        <dsp:cNvPr id="0" name=""/>
        <dsp:cNvSpPr/>
      </dsp:nvSpPr>
      <dsp:spPr>
        <a:xfrm>
          <a:off x="1222159" y="3418366"/>
          <a:ext cx="4462303" cy="64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Limita el financiamiento de proyectos de Investigación.</a:t>
          </a:r>
        </a:p>
      </dsp:txBody>
      <dsp:txXfrm>
        <a:off x="1222159" y="3418366"/>
        <a:ext cx="4462303" cy="644974"/>
      </dsp:txXfrm>
    </dsp:sp>
    <dsp:sp modelId="{6017B81D-5AE1-4BD8-B8A7-B447AC35EDF1}">
      <dsp:nvSpPr>
        <dsp:cNvPr id="0" name=""/>
        <dsp:cNvSpPr/>
      </dsp:nvSpPr>
      <dsp:spPr>
        <a:xfrm>
          <a:off x="1136892" y="4063341"/>
          <a:ext cx="4547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FB67CA-A69B-47A4-BD0D-DE607A78D2F2}">
      <dsp:nvSpPr>
        <dsp:cNvPr id="0" name=""/>
        <dsp:cNvSpPr/>
      </dsp:nvSpPr>
      <dsp:spPr>
        <a:xfrm>
          <a:off x="1222159" y="4095590"/>
          <a:ext cx="4462303" cy="64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No poder generar la necesidad de realizar reformas al Plan Anual de Políticas Públicas</a:t>
          </a:r>
        </a:p>
      </dsp:txBody>
      <dsp:txXfrm>
        <a:off x="1222159" y="4095590"/>
        <a:ext cx="4462303" cy="644974"/>
      </dsp:txXfrm>
    </dsp:sp>
    <dsp:sp modelId="{6E215FD5-06C3-4F35-9DB1-A093E5058D90}">
      <dsp:nvSpPr>
        <dsp:cNvPr id="0" name=""/>
        <dsp:cNvSpPr/>
      </dsp:nvSpPr>
      <dsp:spPr>
        <a:xfrm>
          <a:off x="1136892" y="4740565"/>
          <a:ext cx="4547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6C774-C77C-4BAA-AED2-E4D95D8D0163}">
      <dsp:nvSpPr>
        <dsp:cNvPr id="0" name=""/>
        <dsp:cNvSpPr/>
      </dsp:nvSpPr>
      <dsp:spPr>
        <a:xfrm>
          <a:off x="5135" y="866059"/>
          <a:ext cx="2335041" cy="135126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Con Resolución Nro. INSPI-DE-2022-0131-R de fecha 22 de noviembre de 2022</a:t>
          </a:r>
          <a:endParaRPr lang="es-MX" sz="1400" kern="1200" dirty="0"/>
        </a:p>
      </dsp:txBody>
      <dsp:txXfrm>
        <a:off x="5135" y="866059"/>
        <a:ext cx="2335041" cy="900840"/>
      </dsp:txXfrm>
    </dsp:sp>
    <dsp:sp modelId="{D286B716-EDCB-4B4F-B978-89A116C94B2A}">
      <dsp:nvSpPr>
        <dsp:cNvPr id="0" name=""/>
        <dsp:cNvSpPr/>
      </dsp:nvSpPr>
      <dsp:spPr>
        <a:xfrm>
          <a:off x="483397" y="1766900"/>
          <a:ext cx="2335041" cy="277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/>
            <a:t>Director Ejecutivo resuelve  desconcentrar administrativa y financieramente las actividades de las Coordinaciones Zonales 6 y 9 ubicadas en las ciudades de Quito y Cuenca</a:t>
          </a:r>
          <a:endParaRPr lang="es-MX" sz="1400" kern="1200" dirty="0"/>
        </a:p>
      </dsp:txBody>
      <dsp:txXfrm>
        <a:off x="551788" y="1835291"/>
        <a:ext cx="2198259" cy="2635218"/>
      </dsp:txXfrm>
    </dsp:sp>
    <dsp:sp modelId="{320AD14A-DD81-43F8-B5BC-A72D239F3C54}">
      <dsp:nvSpPr>
        <dsp:cNvPr id="0" name=""/>
        <dsp:cNvSpPr/>
      </dsp:nvSpPr>
      <dsp:spPr>
        <a:xfrm>
          <a:off x="2694161" y="1025801"/>
          <a:ext cx="750445" cy="581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>
        <a:off x="2694161" y="1142072"/>
        <a:ext cx="576038" cy="348815"/>
      </dsp:txXfrm>
    </dsp:sp>
    <dsp:sp modelId="{9A2AE897-EB18-431A-8FE5-1AB0A840A7AE}">
      <dsp:nvSpPr>
        <dsp:cNvPr id="0" name=""/>
        <dsp:cNvSpPr/>
      </dsp:nvSpPr>
      <dsp:spPr>
        <a:xfrm>
          <a:off x="3756112" y="866059"/>
          <a:ext cx="2335041" cy="135126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Finalidad</a:t>
          </a:r>
        </a:p>
      </dsp:txBody>
      <dsp:txXfrm>
        <a:off x="3756112" y="866059"/>
        <a:ext cx="2335041" cy="900840"/>
      </dsp:txXfrm>
    </dsp:sp>
    <dsp:sp modelId="{195EF453-757C-4531-BD9F-F92C1450DC40}">
      <dsp:nvSpPr>
        <dsp:cNvPr id="0" name=""/>
        <dsp:cNvSpPr/>
      </dsp:nvSpPr>
      <dsp:spPr>
        <a:xfrm>
          <a:off x="4234374" y="1766900"/>
          <a:ext cx="2335041" cy="277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/>
            <a:t>La ejecución de recursos financieros, a través de procedimientos de compras públicas, de acuerdo a la asignación presupuestaria anual determinada desde Sede Central </a:t>
          </a:r>
          <a:endParaRPr lang="es-MX" sz="1400" kern="1200" dirty="0"/>
        </a:p>
      </dsp:txBody>
      <dsp:txXfrm>
        <a:off x="4302765" y="1835291"/>
        <a:ext cx="2198259" cy="2635218"/>
      </dsp:txXfrm>
    </dsp:sp>
    <dsp:sp modelId="{A7C05D0A-E9F0-4466-804D-801C062F11AD}">
      <dsp:nvSpPr>
        <dsp:cNvPr id="0" name=""/>
        <dsp:cNvSpPr/>
      </dsp:nvSpPr>
      <dsp:spPr>
        <a:xfrm>
          <a:off x="6445138" y="1025801"/>
          <a:ext cx="750445" cy="581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>
        <a:off x="6445138" y="1142072"/>
        <a:ext cx="576038" cy="348815"/>
      </dsp:txXfrm>
    </dsp:sp>
    <dsp:sp modelId="{6F16FAAE-1673-4B06-B2B4-5D5973A72857}">
      <dsp:nvSpPr>
        <dsp:cNvPr id="0" name=""/>
        <dsp:cNvSpPr/>
      </dsp:nvSpPr>
      <dsp:spPr>
        <a:xfrm>
          <a:off x="7507090" y="866059"/>
          <a:ext cx="2335041" cy="135126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Desconcentración</a:t>
          </a:r>
        </a:p>
      </dsp:txBody>
      <dsp:txXfrm>
        <a:off x="7507090" y="866059"/>
        <a:ext cx="2335041" cy="900840"/>
      </dsp:txXfrm>
    </dsp:sp>
    <dsp:sp modelId="{C7080520-AA73-44E7-BC9E-6F67408B281A}">
      <dsp:nvSpPr>
        <dsp:cNvPr id="0" name=""/>
        <dsp:cNvSpPr/>
      </dsp:nvSpPr>
      <dsp:spPr>
        <a:xfrm>
          <a:off x="7985351" y="1766900"/>
          <a:ext cx="2335041" cy="277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/>
            <a:t>Nos alineamos a la misión, visión, objetivos estratégicos y las políticas de la sede central.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Informar </a:t>
          </a:r>
          <a:r>
            <a:rPr lang="es-EC" sz="1400" kern="1200" dirty="0"/>
            <a:t>a la ciudadanía el cumplimiento de la gestión institucional de la Coordinación Zonal 6 a través de sus procesos agregadores de valor y adjetivos.</a:t>
          </a:r>
          <a:endParaRPr lang="es-MX" sz="1400" kern="1200" dirty="0"/>
        </a:p>
      </dsp:txBody>
      <dsp:txXfrm>
        <a:off x="8053742" y="1835291"/>
        <a:ext cx="2198259" cy="263521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46EF0-B620-47C9-87D6-E980B608F356}">
      <dsp:nvSpPr>
        <dsp:cNvPr id="0" name=""/>
        <dsp:cNvSpPr/>
      </dsp:nvSpPr>
      <dsp:spPr>
        <a:xfrm>
          <a:off x="2503" y="0"/>
          <a:ext cx="4404672" cy="22528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C4CCB-575C-4DD0-BD42-9DC5DD51F672}">
      <dsp:nvSpPr>
        <dsp:cNvPr id="0" name=""/>
        <dsp:cNvSpPr/>
      </dsp:nvSpPr>
      <dsp:spPr>
        <a:xfrm>
          <a:off x="719543" y="1351696"/>
          <a:ext cx="4404672" cy="2252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u="sng" kern="1200" dirty="0"/>
            <a:t>Consecuencia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Los recursos disponibles únicamente permiten atender las necesidades emergentes de la entidad, dejando sin respuesta otros requerimientos igualmente esenciales para el adecuado funcionamiento de las distintas áreas.</a:t>
          </a:r>
        </a:p>
      </dsp:txBody>
      <dsp:txXfrm>
        <a:off x="785526" y="1417679"/>
        <a:ext cx="4272706" cy="212086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D84C5-691E-4414-A257-288FF7C559F9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604DC-0FDD-49D4-90D9-78F383E062DB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Demora o falta de atención oportuna a las solicitudes enviadas a Planta Central, relacionadas con el mantenimiento de la infraestructura de la Coordinación.</a:t>
          </a:r>
        </a:p>
      </dsp:txBody>
      <dsp:txXfrm>
        <a:off x="380119" y="246332"/>
        <a:ext cx="7675541" cy="492448"/>
      </dsp:txXfrm>
    </dsp:sp>
    <dsp:sp modelId="{3120167B-75A5-478D-8B27-5C2505199E18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A9F52DC4-6384-4C7A-877D-8527AEE76F84}">
      <dsp:nvSpPr>
        <dsp:cNvPr id="0" name=""/>
        <dsp:cNvSpPr/>
      </dsp:nvSpPr>
      <dsp:spPr>
        <a:xfrm>
          <a:off x="826075" y="985438"/>
          <a:ext cx="7229585" cy="492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Falta de formalización en las solicitudes realizadas desde la Dirección de Talento Humano.</a:t>
          </a:r>
        </a:p>
      </dsp:txBody>
      <dsp:txXfrm>
        <a:off x="826075" y="985438"/>
        <a:ext cx="7229585" cy="492448"/>
      </dsp:txXfrm>
    </dsp:sp>
    <dsp:sp modelId="{1804F39C-B66F-4488-93B3-77F2E18B5F2D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D24D8712-E7A3-43CE-B93C-6AD596EBD4F5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La centralización de la adquisición de ropa de trabajo es desfavorable para el personal de la Coordinación Zonal 6.</a:t>
          </a:r>
        </a:p>
      </dsp:txBody>
      <dsp:txXfrm>
        <a:off x="1070457" y="1724003"/>
        <a:ext cx="6985203" cy="492448"/>
      </dsp:txXfrm>
    </dsp:sp>
    <dsp:sp modelId="{34EA97A0-3125-4B2F-94E0-017ED179F3B1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1CE352C5-B508-4BE0-AE5C-5463641F2FF9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Inestabilidad laboral del personal profesional, lo que afecta la continuidad de los procesos técnicos y administrativos.</a:t>
          </a:r>
        </a:p>
      </dsp:txBody>
      <dsp:txXfrm>
        <a:off x="1148486" y="2463109"/>
        <a:ext cx="6907174" cy="492448"/>
      </dsp:txXfrm>
    </dsp:sp>
    <dsp:sp modelId="{D73858A4-53FA-48A3-8A3A-90FE2B193D40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A3BEE56D-A82E-42D5-A021-527BB4A10084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Existencia de equipos que han sobrepasado su vida útil, comprometiendo la eficiencia y seguridad en los procedimientos.</a:t>
          </a:r>
        </a:p>
      </dsp:txBody>
      <dsp:txXfrm>
        <a:off x="1070457" y="3202215"/>
        <a:ext cx="6985203" cy="492448"/>
      </dsp:txXfrm>
    </dsp:sp>
    <dsp:sp modelId="{1E649EE3-53D0-420C-A570-58FBE3192043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44F10CEF-71E5-47CC-83BC-F9AD030ECB01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Carencia de un Manual actualizado de Descripción, Valoración y Clasificación de Puestos que permita una gestión adecuada del talento humano.</a:t>
          </a:r>
        </a:p>
      </dsp:txBody>
      <dsp:txXfrm>
        <a:off x="826075" y="3940779"/>
        <a:ext cx="7229585" cy="492448"/>
      </dsp:txXfrm>
    </dsp:sp>
    <dsp:sp modelId="{E142E987-BE54-4C04-BF11-BD4FD1D9E59E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5337B69F-3273-4385-A338-EC859331E97A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Frecuentes eventos fortuitos causados por deficiencias en la infraestructura física, especialmente en el sistema eléctrico.</a:t>
          </a:r>
        </a:p>
      </dsp:txBody>
      <dsp:txXfrm>
        <a:off x="380119" y="4679885"/>
        <a:ext cx="7675541" cy="492448"/>
      </dsp:txXfrm>
    </dsp:sp>
    <dsp:sp modelId="{E15ADD10-40E4-4728-A3F6-ADE0F3944A41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A81DD-6547-4038-82B6-9EA94DA652EB}">
      <dsp:nvSpPr>
        <dsp:cNvPr id="0" name=""/>
        <dsp:cNvSpPr/>
      </dsp:nvSpPr>
      <dsp:spPr>
        <a:xfrm>
          <a:off x="809" y="0"/>
          <a:ext cx="1432718" cy="5058318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Fortalecimiento de capacidades del talento humano: Implementar programas de capacitación continua para el personal técnico y administrativo, con el objetivo de mejorar sus competencias y asegurar un desempeño eficiente y alineado a los estándares institucionales y técnicos vigentes.</a:t>
          </a:r>
        </a:p>
      </dsp:txBody>
      <dsp:txXfrm>
        <a:off x="42772" y="41963"/>
        <a:ext cx="1348792" cy="4974392"/>
      </dsp:txXfrm>
    </dsp:sp>
    <dsp:sp modelId="{26682FD6-0AC9-4230-995E-20495D45F7A6}">
      <dsp:nvSpPr>
        <dsp:cNvPr id="0" name=""/>
        <dsp:cNvSpPr/>
      </dsp:nvSpPr>
      <dsp:spPr>
        <a:xfrm>
          <a:off x="1674225" y="0"/>
          <a:ext cx="1432718" cy="5058318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Establecimiento de alianzas estratégicas: Gestionar y formalizar convenios y/o acuerdos de cooperación con instituciones de educación superior, centros de investigación y organismos nacionales e internacionales, con el propósito de impulsar el desarrollo de investigaciones científicas y tecnológicas en la Zona.</a:t>
          </a:r>
        </a:p>
      </dsp:txBody>
      <dsp:txXfrm>
        <a:off x="1716188" y="41963"/>
        <a:ext cx="1348792" cy="4974392"/>
      </dsp:txXfrm>
    </dsp:sp>
    <dsp:sp modelId="{1F43B930-3885-4CB8-808E-BE3F619E41F7}">
      <dsp:nvSpPr>
        <dsp:cNvPr id="0" name=""/>
        <dsp:cNvSpPr/>
      </dsp:nvSpPr>
      <dsp:spPr>
        <a:xfrm>
          <a:off x="3347640" y="0"/>
          <a:ext cx="1432718" cy="5058318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Fomento a la producción científica e innovación: Promover la generación y difusión de publicaciones científicas, así como la protección de la propiedad intelectual derivada de los resultados de investigación desarrollados por técnicos e investigadores de la Coordinación.</a:t>
          </a:r>
        </a:p>
      </dsp:txBody>
      <dsp:txXfrm>
        <a:off x="3389603" y="41963"/>
        <a:ext cx="1348792" cy="4974392"/>
      </dsp:txXfrm>
    </dsp:sp>
    <dsp:sp modelId="{4A4D33CC-32AA-4708-A19F-396F3A514C99}">
      <dsp:nvSpPr>
        <dsp:cNvPr id="0" name=""/>
        <dsp:cNvSpPr/>
      </dsp:nvSpPr>
      <dsp:spPr>
        <a:xfrm>
          <a:off x="5021056" y="0"/>
          <a:ext cx="1432718" cy="5058318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Cumplimiento de indicadores de gestión: Garantizar el logro de los indicadores institucionales establecidos, asegurando un 100% de aceptación de muestras y cumplimiento en los tiempos estipulados para la entrega de resultados. </a:t>
          </a:r>
        </a:p>
      </dsp:txBody>
      <dsp:txXfrm>
        <a:off x="5063019" y="41963"/>
        <a:ext cx="1348792" cy="4974392"/>
      </dsp:txXfrm>
    </dsp:sp>
    <dsp:sp modelId="{BDF3BCE5-DA29-4B0B-A7E3-1EAFDDBF0322}">
      <dsp:nvSpPr>
        <dsp:cNvPr id="0" name=""/>
        <dsp:cNvSpPr/>
      </dsp:nvSpPr>
      <dsp:spPr>
        <a:xfrm>
          <a:off x="6694471" y="0"/>
          <a:ext cx="1432718" cy="5058318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Aseguramiento de la calidad en los servicios: Mantener la eficacia y eficiencia en la prestación de servicios por parte de los Centros y Plataformas, fortaleciendo el enfoque en la mejora continua y la satisfacción del usuario.</a:t>
          </a:r>
        </a:p>
      </dsp:txBody>
      <dsp:txXfrm>
        <a:off x="6736434" y="41963"/>
        <a:ext cx="1348792" cy="497439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A81DD-6547-4038-82B6-9EA94DA652EB}">
      <dsp:nvSpPr>
        <dsp:cNvPr id="0" name=""/>
        <dsp:cNvSpPr/>
      </dsp:nvSpPr>
      <dsp:spPr>
        <a:xfrm>
          <a:off x="809" y="0"/>
          <a:ext cx="1432718" cy="5058318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Optimización de procesos técnicos y operativos: Reforzar las capacidades de las áreas técnicas mediante la mejora de procedimientos, y asignación eficiente de recursos, con el fin de elevar el desempeño institucional.</a:t>
          </a:r>
        </a:p>
      </dsp:txBody>
      <dsp:txXfrm>
        <a:off x="42772" y="41963"/>
        <a:ext cx="1348792" cy="4974392"/>
      </dsp:txXfrm>
    </dsp:sp>
    <dsp:sp modelId="{26682FD6-0AC9-4230-995E-20495D45F7A6}">
      <dsp:nvSpPr>
        <dsp:cNvPr id="0" name=""/>
        <dsp:cNvSpPr/>
      </dsp:nvSpPr>
      <dsp:spPr>
        <a:xfrm>
          <a:off x="1674225" y="0"/>
          <a:ext cx="1432718" cy="5058318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Modernización de la infraestructura tecnológica: Adquirir nuevos equipos que permitan sostener y ampliar la capacidad operativa, de acuerdo con los requerimientos técnicos e institucionales, y garantizar una respuesta oportuna a la demanda de servicios.</a:t>
          </a:r>
        </a:p>
      </dsp:txBody>
      <dsp:txXfrm>
        <a:off x="1716188" y="41963"/>
        <a:ext cx="1348792" cy="4974392"/>
      </dsp:txXfrm>
    </dsp:sp>
    <dsp:sp modelId="{1F43B930-3885-4CB8-808E-BE3F619E41F7}">
      <dsp:nvSpPr>
        <dsp:cNvPr id="0" name=""/>
        <dsp:cNvSpPr/>
      </dsp:nvSpPr>
      <dsp:spPr>
        <a:xfrm>
          <a:off x="3347640" y="0"/>
          <a:ext cx="1432718" cy="5058318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Desconcentración de técnicas: Impulsar la descentralización de técnicas y capacidades analíticas hacia los distintos Centros de Referencia, para asegurar mayor cobertura territorial y eficiencia en la gestión de servicios.</a:t>
          </a:r>
        </a:p>
      </dsp:txBody>
      <dsp:txXfrm>
        <a:off x="3389603" y="41963"/>
        <a:ext cx="1348792" cy="4974392"/>
      </dsp:txXfrm>
    </dsp:sp>
    <dsp:sp modelId="{4A4D33CC-32AA-4708-A19F-396F3A514C99}">
      <dsp:nvSpPr>
        <dsp:cNvPr id="0" name=""/>
        <dsp:cNvSpPr/>
      </dsp:nvSpPr>
      <dsp:spPr>
        <a:xfrm>
          <a:off x="5021056" y="0"/>
          <a:ext cx="1432718" cy="5058318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Repotenciación de la red eléctrica institucional: Gestionar la adquisición e instalación de un generador eléctrico que garantice la continuidad operativa ante cortes de energía y fortalezca la infraestructura crítica de soporte. </a:t>
          </a:r>
        </a:p>
      </dsp:txBody>
      <dsp:txXfrm>
        <a:off x="5063019" y="41963"/>
        <a:ext cx="1348792" cy="4974392"/>
      </dsp:txXfrm>
    </dsp:sp>
    <dsp:sp modelId="{BDF3BCE5-DA29-4B0B-A7E3-1EAFDDBF0322}">
      <dsp:nvSpPr>
        <dsp:cNvPr id="0" name=""/>
        <dsp:cNvSpPr/>
      </dsp:nvSpPr>
      <dsp:spPr>
        <a:xfrm>
          <a:off x="6694471" y="0"/>
          <a:ext cx="1432718" cy="5058318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Gestión de recursos financieros para sostenibilidad operativa: Buscar y asegurar fuentes de financiamiento adicionales que permitan cubrir las necesidades operativas institucionales no atendidas con el presupuesto regular, garantizando la sostenibilidad de los servicios prestados.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 dirty="0"/>
        </a:p>
      </dsp:txBody>
      <dsp:txXfrm>
        <a:off x="6736434" y="41963"/>
        <a:ext cx="1348792" cy="49743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DD142-959A-49E8-B64D-FEA3C1857D33}">
      <dsp:nvSpPr>
        <dsp:cNvPr id="0" name=""/>
        <dsp:cNvSpPr/>
      </dsp:nvSpPr>
      <dsp:spPr>
        <a:xfrm>
          <a:off x="3330194" y="584"/>
          <a:ext cx="6516504" cy="22793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effectLst/>
              <a:latin typeface="+mj-lt"/>
              <a:ea typeface="Calibri" panose="020F0502020204030204" pitchFamily="34" charset="0"/>
            </a:rPr>
            <a:t>Generar, transferir y difundir conocimientos científicos y tecnológicos en salud mediante la ejecución de investigaciones, desarrollo e innovación tecnológica; y controlar la calidad de los resultados de la red de laboratorios, ser el laboratorio de vigilancia y referencia nacional que provea servicios especializados en salud pública; con la finalidad de obtener evidencias que contribuyan al fortalecimiento de políticas públicas en salud.</a:t>
          </a:r>
          <a:endParaRPr lang="es-MX" sz="1600" kern="1200" dirty="0"/>
        </a:p>
      </dsp:txBody>
      <dsp:txXfrm>
        <a:off x="3330194" y="285500"/>
        <a:ext cx="5661756" cy="1709495"/>
      </dsp:txXfrm>
    </dsp:sp>
    <dsp:sp modelId="{472A6CEE-BABE-4753-A482-8B90BA197754}">
      <dsp:nvSpPr>
        <dsp:cNvPr id="0" name=""/>
        <dsp:cNvSpPr/>
      </dsp:nvSpPr>
      <dsp:spPr>
        <a:xfrm>
          <a:off x="1014141" y="442181"/>
          <a:ext cx="2316052" cy="13961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700" kern="1200" dirty="0"/>
            <a:t>Misión </a:t>
          </a:r>
        </a:p>
      </dsp:txBody>
      <dsp:txXfrm>
        <a:off x="1082295" y="510335"/>
        <a:ext cx="2179744" cy="1259825"/>
      </dsp:txXfrm>
    </dsp:sp>
    <dsp:sp modelId="{056D9B1D-09BC-4CBA-A762-8F2703C01F4F}">
      <dsp:nvSpPr>
        <dsp:cNvPr id="0" name=""/>
        <dsp:cNvSpPr/>
      </dsp:nvSpPr>
      <dsp:spPr>
        <a:xfrm>
          <a:off x="3415929" y="2507844"/>
          <a:ext cx="6516504" cy="22793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effectLst/>
              <a:latin typeface="+mj-lt"/>
              <a:ea typeface="Calibri" panose="020F0502020204030204" pitchFamily="34" charset="0"/>
            </a:rPr>
            <a:t>Ser la institución de referencia nacional e internacional en investigación, desarrollo e innovación, garantizando la transferencia tecnológica en el área de la salud y de servicios especializados de laboratorio en beneficio de la salud pública, para la consecución del buen vivir.</a:t>
          </a:r>
          <a:endParaRPr lang="es-MX" sz="1600" kern="1200" dirty="0"/>
        </a:p>
      </dsp:txBody>
      <dsp:txXfrm>
        <a:off x="3415929" y="2792760"/>
        <a:ext cx="5661756" cy="1709495"/>
      </dsp:txXfrm>
    </dsp:sp>
    <dsp:sp modelId="{341068EE-549A-4340-8DB2-0636B085B47E}">
      <dsp:nvSpPr>
        <dsp:cNvPr id="0" name=""/>
        <dsp:cNvSpPr/>
      </dsp:nvSpPr>
      <dsp:spPr>
        <a:xfrm>
          <a:off x="928406" y="3098452"/>
          <a:ext cx="2487523" cy="10981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700" kern="1200" dirty="0"/>
            <a:t>Visión</a:t>
          </a:r>
        </a:p>
      </dsp:txBody>
      <dsp:txXfrm>
        <a:off x="982011" y="3152057"/>
        <a:ext cx="2380313" cy="990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ECDDD-4B56-4824-B6B9-A4B7DCD96931}">
      <dsp:nvSpPr>
        <dsp:cNvPr id="0" name=""/>
        <dsp:cNvSpPr/>
      </dsp:nvSpPr>
      <dsp:spPr>
        <a:xfrm>
          <a:off x="2497069" y="1982434"/>
          <a:ext cx="1240604" cy="12406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Objetivos</a:t>
          </a:r>
        </a:p>
      </dsp:txBody>
      <dsp:txXfrm>
        <a:off x="2557630" y="2042995"/>
        <a:ext cx="1119482" cy="1119482"/>
      </dsp:txXfrm>
    </dsp:sp>
    <dsp:sp modelId="{312153A0-8E90-441D-B45B-1CB06E0C8063}">
      <dsp:nvSpPr>
        <dsp:cNvPr id="0" name=""/>
        <dsp:cNvSpPr/>
      </dsp:nvSpPr>
      <dsp:spPr>
        <a:xfrm rot="16151332">
          <a:off x="2545606" y="1427365"/>
          <a:ext cx="11102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02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EBFD1-24F8-48CB-ADE6-022EF997A509}">
      <dsp:nvSpPr>
        <dsp:cNvPr id="0" name=""/>
        <dsp:cNvSpPr/>
      </dsp:nvSpPr>
      <dsp:spPr>
        <a:xfrm>
          <a:off x="256575" y="-398224"/>
          <a:ext cx="5654605" cy="12705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Generar nuevo conocimiento, mediante la ejecución de investigación y desarrollo tecnológico en salud, de acuerdo a las prioridades Nacionales para contribuir al Plan Nacional de Desarrollo.</a:t>
          </a:r>
          <a:endParaRPr lang="es-MX" sz="1800" kern="1200" dirty="0"/>
        </a:p>
      </dsp:txBody>
      <dsp:txXfrm>
        <a:off x="318597" y="-336202"/>
        <a:ext cx="5530561" cy="1146478"/>
      </dsp:txXfrm>
    </dsp:sp>
    <dsp:sp modelId="{AC438514-88E4-4ECF-B757-110F79856892}">
      <dsp:nvSpPr>
        <dsp:cNvPr id="0" name=""/>
        <dsp:cNvSpPr/>
      </dsp:nvSpPr>
      <dsp:spPr>
        <a:xfrm rot="14412">
          <a:off x="3737672" y="2605904"/>
          <a:ext cx="2704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48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EEB72-C2CF-4324-80C2-77B651BC22F8}">
      <dsp:nvSpPr>
        <dsp:cNvPr id="0" name=""/>
        <dsp:cNvSpPr/>
      </dsp:nvSpPr>
      <dsp:spPr>
        <a:xfrm>
          <a:off x="4008155" y="1173077"/>
          <a:ext cx="1885081" cy="28746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Transferir y difundir los resultados producto de la investigación y desarrollo tecnológico, generado en el Instituto. </a:t>
          </a:r>
          <a:endParaRPr lang="es-MX" sz="2000" kern="1200" dirty="0"/>
        </a:p>
      </dsp:txBody>
      <dsp:txXfrm>
        <a:off x="4100177" y="1265099"/>
        <a:ext cx="1701037" cy="2690645"/>
      </dsp:txXfrm>
    </dsp:sp>
    <dsp:sp modelId="{C2184B12-DBE6-45A2-86A1-F1FE78811DFA}">
      <dsp:nvSpPr>
        <dsp:cNvPr id="0" name=""/>
        <dsp:cNvSpPr/>
      </dsp:nvSpPr>
      <dsp:spPr>
        <a:xfrm rot="10751850">
          <a:off x="2283674" y="2612919"/>
          <a:ext cx="2134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40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69348-B74B-4833-B843-F4FA1A6E264E}">
      <dsp:nvSpPr>
        <dsp:cNvPr id="0" name=""/>
        <dsp:cNvSpPr/>
      </dsp:nvSpPr>
      <dsp:spPr>
        <a:xfrm>
          <a:off x="104630" y="1211597"/>
          <a:ext cx="2179054" cy="28361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Incrementar la eficiencia y efectividad de la prestación de los servicios de laboratorio especializado de referencia nacional, para contribuir a la vigilancia de la salud pública. </a:t>
          </a:r>
          <a:endParaRPr lang="es-MX" sz="1600" kern="1200" dirty="0"/>
        </a:p>
      </dsp:txBody>
      <dsp:txXfrm>
        <a:off x="211003" y="1317970"/>
        <a:ext cx="1966308" cy="26234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0EE21-A01F-40BE-8972-BD1A90CAD067}">
      <dsp:nvSpPr>
        <dsp:cNvPr id="0" name=""/>
        <dsp:cNvSpPr/>
      </dsp:nvSpPr>
      <dsp:spPr>
        <a:xfrm>
          <a:off x="2002380" y="3009290"/>
          <a:ext cx="1846944" cy="184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0" kern="1200" dirty="0"/>
            <a:t>Ejes</a:t>
          </a:r>
        </a:p>
      </dsp:txBody>
      <dsp:txXfrm>
        <a:off x="2272859" y="3279769"/>
        <a:ext cx="1305986" cy="1305986"/>
      </dsp:txXfrm>
    </dsp:sp>
    <dsp:sp modelId="{D96F1D0A-1F75-456C-9705-13B0A9157BDB}">
      <dsp:nvSpPr>
        <dsp:cNvPr id="0" name=""/>
        <dsp:cNvSpPr/>
      </dsp:nvSpPr>
      <dsp:spPr>
        <a:xfrm rot="12900000">
          <a:off x="745732" y="2663722"/>
          <a:ext cx="1487232" cy="5263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BA5CD1-A64A-4444-8A07-60EA6F3940FC}">
      <dsp:nvSpPr>
        <dsp:cNvPr id="0" name=""/>
        <dsp:cNvSpPr/>
      </dsp:nvSpPr>
      <dsp:spPr>
        <a:xfrm>
          <a:off x="2915" y="1798552"/>
          <a:ext cx="1754597" cy="1403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Vigilancia y prestación de servicios especializados de laboratorios.</a:t>
          </a:r>
          <a:endParaRPr lang="es-MX" sz="1800" kern="1200" dirty="0"/>
        </a:p>
      </dsp:txBody>
      <dsp:txXfrm>
        <a:off x="44027" y="1839664"/>
        <a:ext cx="1672373" cy="1321453"/>
      </dsp:txXfrm>
    </dsp:sp>
    <dsp:sp modelId="{250F4502-013B-487C-BAA4-1BA8A39C35F6}">
      <dsp:nvSpPr>
        <dsp:cNvPr id="0" name=""/>
        <dsp:cNvSpPr/>
      </dsp:nvSpPr>
      <dsp:spPr>
        <a:xfrm rot="16200000">
          <a:off x="2182236" y="1915925"/>
          <a:ext cx="1487232" cy="5263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313793-50F4-478A-921B-6E9AF09CFF1D}">
      <dsp:nvSpPr>
        <dsp:cNvPr id="0" name=""/>
        <dsp:cNvSpPr/>
      </dsp:nvSpPr>
      <dsp:spPr>
        <a:xfrm>
          <a:off x="2048553" y="733660"/>
          <a:ext cx="1754597" cy="1403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Investigación y desarrollo tecnológico.</a:t>
          </a:r>
          <a:endParaRPr lang="es-MX" sz="1800" kern="1200" dirty="0"/>
        </a:p>
      </dsp:txBody>
      <dsp:txXfrm>
        <a:off x="2089665" y="774772"/>
        <a:ext cx="1672373" cy="1321453"/>
      </dsp:txXfrm>
    </dsp:sp>
    <dsp:sp modelId="{FD519FBF-CB08-4D82-99FD-4CCD6D32D1D8}">
      <dsp:nvSpPr>
        <dsp:cNvPr id="0" name=""/>
        <dsp:cNvSpPr/>
      </dsp:nvSpPr>
      <dsp:spPr>
        <a:xfrm rot="19500000">
          <a:off x="3618739" y="2663722"/>
          <a:ext cx="1487232" cy="5263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EB948D-395B-49D7-AD3F-0538AA80F846}">
      <dsp:nvSpPr>
        <dsp:cNvPr id="0" name=""/>
        <dsp:cNvSpPr/>
      </dsp:nvSpPr>
      <dsp:spPr>
        <a:xfrm>
          <a:off x="4094192" y="1798552"/>
          <a:ext cx="1754597" cy="1403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Capacidad administrativa y talento humano.</a:t>
          </a:r>
          <a:endParaRPr lang="es-MX" sz="1800" kern="1200" dirty="0"/>
        </a:p>
      </dsp:txBody>
      <dsp:txXfrm>
        <a:off x="4135304" y="1839664"/>
        <a:ext cx="1672373" cy="13214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422BC-69CF-40EE-89C1-1DF72F5CA038}">
      <dsp:nvSpPr>
        <dsp:cNvPr id="0" name=""/>
        <dsp:cNvSpPr/>
      </dsp:nvSpPr>
      <dsp:spPr>
        <a:xfrm>
          <a:off x="2627672" y="2698"/>
          <a:ext cx="3191069" cy="6629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Ha conformado a sus gestiones de la siguiente manera:</a:t>
          </a:r>
          <a:endParaRPr lang="es-MX" sz="1600" kern="1200" dirty="0"/>
        </a:p>
      </dsp:txBody>
      <dsp:txXfrm>
        <a:off x="2647090" y="22116"/>
        <a:ext cx="3152233" cy="624133"/>
      </dsp:txXfrm>
    </dsp:sp>
    <dsp:sp modelId="{DAB9E645-DA9A-48BA-93BF-4DC08D357687}">
      <dsp:nvSpPr>
        <dsp:cNvPr id="0" name=""/>
        <dsp:cNvSpPr/>
      </dsp:nvSpPr>
      <dsp:spPr>
        <a:xfrm>
          <a:off x="2946779" y="665668"/>
          <a:ext cx="319106" cy="497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226"/>
              </a:lnTo>
              <a:lnTo>
                <a:pt x="319106" y="4972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5C23A-22CB-4433-BE97-4C73D3CCA3D5}">
      <dsp:nvSpPr>
        <dsp:cNvPr id="0" name=""/>
        <dsp:cNvSpPr/>
      </dsp:nvSpPr>
      <dsp:spPr>
        <a:xfrm>
          <a:off x="3265886" y="831410"/>
          <a:ext cx="2067297" cy="662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EC" sz="1200" kern="1200" dirty="0"/>
            <a:t>Gestión De Laboratorios De Vigilancia Epidemiológica Y Referencia Nacional</a:t>
          </a:r>
          <a:endParaRPr lang="es-MX" sz="1200" kern="1200" dirty="0"/>
        </a:p>
      </dsp:txBody>
      <dsp:txXfrm>
        <a:off x="3285304" y="850828"/>
        <a:ext cx="2028461" cy="624133"/>
      </dsp:txXfrm>
    </dsp:sp>
    <dsp:sp modelId="{1A2F9A13-1EB6-450E-8FFB-91D3EBD389A4}">
      <dsp:nvSpPr>
        <dsp:cNvPr id="0" name=""/>
        <dsp:cNvSpPr/>
      </dsp:nvSpPr>
      <dsp:spPr>
        <a:xfrm>
          <a:off x="2946779" y="665668"/>
          <a:ext cx="319106" cy="1325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5938"/>
              </a:lnTo>
              <a:lnTo>
                <a:pt x="319106" y="13259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11A0F-4BCE-4A05-860E-A4570D462FFA}">
      <dsp:nvSpPr>
        <dsp:cNvPr id="0" name=""/>
        <dsp:cNvSpPr/>
      </dsp:nvSpPr>
      <dsp:spPr>
        <a:xfrm>
          <a:off x="3265886" y="1660122"/>
          <a:ext cx="2075507" cy="662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EC" sz="1200" kern="1200" dirty="0"/>
            <a:t>Gestión De Plataformas Compartidas</a:t>
          </a:r>
          <a:endParaRPr lang="es-MX" sz="1200" kern="1200" dirty="0"/>
        </a:p>
      </dsp:txBody>
      <dsp:txXfrm>
        <a:off x="3285304" y="1679540"/>
        <a:ext cx="2036671" cy="624133"/>
      </dsp:txXfrm>
    </dsp:sp>
    <dsp:sp modelId="{2D688F52-DAD0-449F-85D3-5FC6DCD29ED0}">
      <dsp:nvSpPr>
        <dsp:cNvPr id="0" name=""/>
        <dsp:cNvSpPr/>
      </dsp:nvSpPr>
      <dsp:spPr>
        <a:xfrm>
          <a:off x="2946779" y="665668"/>
          <a:ext cx="319106" cy="2154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4650"/>
              </a:lnTo>
              <a:lnTo>
                <a:pt x="319106" y="2154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F656F-A929-4F9B-946D-C97652AD6624}">
      <dsp:nvSpPr>
        <dsp:cNvPr id="0" name=""/>
        <dsp:cNvSpPr/>
      </dsp:nvSpPr>
      <dsp:spPr>
        <a:xfrm>
          <a:off x="3265886" y="2488833"/>
          <a:ext cx="2087844" cy="662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EC" sz="1200" kern="1200" dirty="0"/>
            <a:t>Gestión De Aseguramiento De Calidad De Resultados</a:t>
          </a:r>
          <a:endParaRPr lang="es-MX" sz="1200" kern="1200" dirty="0"/>
        </a:p>
      </dsp:txBody>
      <dsp:txXfrm>
        <a:off x="3285304" y="2508251"/>
        <a:ext cx="2049008" cy="624133"/>
      </dsp:txXfrm>
    </dsp:sp>
    <dsp:sp modelId="{9EDE957D-2F19-483D-ACA2-D90AF3F33BF0}">
      <dsp:nvSpPr>
        <dsp:cNvPr id="0" name=""/>
        <dsp:cNvSpPr/>
      </dsp:nvSpPr>
      <dsp:spPr>
        <a:xfrm>
          <a:off x="2946779" y="665668"/>
          <a:ext cx="319106" cy="2983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3361"/>
              </a:lnTo>
              <a:lnTo>
                <a:pt x="319106" y="29833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76894-8FCA-4417-9AB5-31CEDD0FD3E8}">
      <dsp:nvSpPr>
        <dsp:cNvPr id="0" name=""/>
        <dsp:cNvSpPr/>
      </dsp:nvSpPr>
      <dsp:spPr>
        <a:xfrm>
          <a:off x="3265886" y="3317545"/>
          <a:ext cx="2047068" cy="662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EC" sz="1200" kern="1200" dirty="0"/>
            <a:t>Gestión De Investigación Desarrollo E Innovación </a:t>
          </a:r>
          <a:endParaRPr lang="es-MX" sz="1200" kern="1200" dirty="0"/>
        </a:p>
      </dsp:txBody>
      <dsp:txXfrm>
        <a:off x="3285304" y="3336963"/>
        <a:ext cx="2008232" cy="624133"/>
      </dsp:txXfrm>
    </dsp:sp>
    <dsp:sp modelId="{7294A0A9-32B3-4FAA-8644-C0DBE90E40AB}">
      <dsp:nvSpPr>
        <dsp:cNvPr id="0" name=""/>
        <dsp:cNvSpPr/>
      </dsp:nvSpPr>
      <dsp:spPr>
        <a:xfrm>
          <a:off x="2946779" y="665668"/>
          <a:ext cx="319106" cy="3812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2073"/>
              </a:lnTo>
              <a:lnTo>
                <a:pt x="319106" y="3812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626A3-6170-453D-A72D-47454EBDE29C}">
      <dsp:nvSpPr>
        <dsp:cNvPr id="0" name=""/>
        <dsp:cNvSpPr/>
      </dsp:nvSpPr>
      <dsp:spPr>
        <a:xfrm>
          <a:off x="3265886" y="4146256"/>
          <a:ext cx="2072038" cy="662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EC" sz="1200" kern="1200" dirty="0"/>
            <a:t>Gestión Administrativa Financiera</a:t>
          </a:r>
          <a:endParaRPr lang="es-MX" sz="1200" kern="1200" dirty="0"/>
        </a:p>
      </dsp:txBody>
      <dsp:txXfrm>
        <a:off x="3285304" y="4165674"/>
        <a:ext cx="2033202" cy="6241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3247F-6322-4070-AB2C-0BF01CAB24BB}">
      <dsp:nvSpPr>
        <dsp:cNvPr id="0" name=""/>
        <dsp:cNvSpPr/>
      </dsp:nvSpPr>
      <dsp:spPr>
        <a:xfrm>
          <a:off x="-5151103" y="-789051"/>
          <a:ext cx="6134215" cy="6134215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95CC4-F4C4-4F51-BB1E-0C1D2A0EC91C}">
      <dsp:nvSpPr>
        <dsp:cNvPr id="0" name=""/>
        <dsp:cNvSpPr/>
      </dsp:nvSpPr>
      <dsp:spPr>
        <a:xfrm>
          <a:off x="366682" y="239924"/>
          <a:ext cx="8783734" cy="479667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73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kern="1200" dirty="0"/>
            <a:t>Agenda 2030 – Objetivos de Desarrollo Sostenible (ODS). </a:t>
          </a:r>
          <a:endParaRPr lang="es-MX" sz="1500" kern="1200" dirty="0"/>
        </a:p>
      </dsp:txBody>
      <dsp:txXfrm>
        <a:off x="366682" y="239924"/>
        <a:ext cx="8783734" cy="479667"/>
      </dsp:txXfrm>
    </dsp:sp>
    <dsp:sp modelId="{FF9D953D-54D6-43C1-943F-F76E97911A67}">
      <dsp:nvSpPr>
        <dsp:cNvPr id="0" name=""/>
        <dsp:cNvSpPr/>
      </dsp:nvSpPr>
      <dsp:spPr>
        <a:xfrm>
          <a:off x="66890" y="179966"/>
          <a:ext cx="599584" cy="599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D670D-48A2-4D65-A59E-5FE3169D0A99}">
      <dsp:nvSpPr>
        <dsp:cNvPr id="0" name=""/>
        <dsp:cNvSpPr/>
      </dsp:nvSpPr>
      <dsp:spPr>
        <a:xfrm>
          <a:off x="761241" y="959335"/>
          <a:ext cx="8389175" cy="479667"/>
        </a:xfrm>
        <a:prstGeom prst="rect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73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kern="1200" dirty="0"/>
            <a:t>Agenda de Salud Sostenible para las Américas 2018 – 2030. </a:t>
          </a:r>
          <a:endParaRPr lang="es-MX" sz="1500" kern="1200" dirty="0"/>
        </a:p>
      </dsp:txBody>
      <dsp:txXfrm>
        <a:off x="761241" y="959335"/>
        <a:ext cx="8389175" cy="479667"/>
      </dsp:txXfrm>
    </dsp:sp>
    <dsp:sp modelId="{56A3D854-746C-428C-BEC0-1780948233B1}">
      <dsp:nvSpPr>
        <dsp:cNvPr id="0" name=""/>
        <dsp:cNvSpPr/>
      </dsp:nvSpPr>
      <dsp:spPr>
        <a:xfrm>
          <a:off x="461449" y="899376"/>
          <a:ext cx="599584" cy="599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E66EF-D3B8-4FFA-AFA0-D9EEC1039865}">
      <dsp:nvSpPr>
        <dsp:cNvPr id="0" name=""/>
        <dsp:cNvSpPr/>
      </dsp:nvSpPr>
      <dsp:spPr>
        <a:xfrm>
          <a:off x="941663" y="1678745"/>
          <a:ext cx="8208753" cy="479667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73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kern="1200" dirty="0"/>
            <a:t>Plan de Desarrollo para el Nuevo Ecuador 2024-2025. </a:t>
          </a:r>
          <a:endParaRPr lang="es-MX" sz="1500" kern="1200" dirty="0"/>
        </a:p>
      </dsp:txBody>
      <dsp:txXfrm>
        <a:off x="941663" y="1678745"/>
        <a:ext cx="8208753" cy="479667"/>
      </dsp:txXfrm>
    </dsp:sp>
    <dsp:sp modelId="{E075D92A-2955-42B7-8B9A-F571B5A50B8D}">
      <dsp:nvSpPr>
        <dsp:cNvPr id="0" name=""/>
        <dsp:cNvSpPr/>
      </dsp:nvSpPr>
      <dsp:spPr>
        <a:xfrm>
          <a:off x="641871" y="1618786"/>
          <a:ext cx="599584" cy="599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12C7A-5B9C-4E11-810F-EA3B34F752B7}">
      <dsp:nvSpPr>
        <dsp:cNvPr id="0" name=""/>
        <dsp:cNvSpPr/>
      </dsp:nvSpPr>
      <dsp:spPr>
        <a:xfrm>
          <a:off x="941663" y="2397700"/>
          <a:ext cx="8208753" cy="479667"/>
        </a:xfrm>
        <a:prstGeom prst="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73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kern="1200"/>
            <a:t>Plan Decenal de Salud 2022-2031. </a:t>
          </a:r>
          <a:endParaRPr lang="es-MX" sz="1500" kern="1200" dirty="0"/>
        </a:p>
      </dsp:txBody>
      <dsp:txXfrm>
        <a:off x="941663" y="2397700"/>
        <a:ext cx="8208753" cy="479667"/>
      </dsp:txXfrm>
    </dsp:sp>
    <dsp:sp modelId="{E272A4D1-2162-407A-91CF-F6571AA7BDD0}">
      <dsp:nvSpPr>
        <dsp:cNvPr id="0" name=""/>
        <dsp:cNvSpPr/>
      </dsp:nvSpPr>
      <dsp:spPr>
        <a:xfrm>
          <a:off x="641871" y="2337741"/>
          <a:ext cx="599584" cy="599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80C2A-E194-4AA4-B0A3-AAD64B52DE7A}">
      <dsp:nvSpPr>
        <dsp:cNvPr id="0" name=""/>
        <dsp:cNvSpPr/>
      </dsp:nvSpPr>
      <dsp:spPr>
        <a:xfrm>
          <a:off x="761241" y="3117110"/>
          <a:ext cx="8389175" cy="479667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73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kern="1200"/>
            <a:t>Alineación de los Objetivos Estratégicos Institucionales (OEI) del INSPI con los Objetivos Estratégicos Institucionales del MSP. </a:t>
          </a:r>
          <a:endParaRPr lang="es-MX" sz="1500" kern="1200" dirty="0"/>
        </a:p>
      </dsp:txBody>
      <dsp:txXfrm>
        <a:off x="761241" y="3117110"/>
        <a:ext cx="8389175" cy="479667"/>
      </dsp:txXfrm>
    </dsp:sp>
    <dsp:sp modelId="{90044062-0438-4A42-B572-A58C76A89BCA}">
      <dsp:nvSpPr>
        <dsp:cNvPr id="0" name=""/>
        <dsp:cNvSpPr/>
      </dsp:nvSpPr>
      <dsp:spPr>
        <a:xfrm>
          <a:off x="461449" y="3057151"/>
          <a:ext cx="599584" cy="599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F4079-818D-4F8C-B67E-67330B22D8FE}">
      <dsp:nvSpPr>
        <dsp:cNvPr id="0" name=""/>
        <dsp:cNvSpPr/>
      </dsp:nvSpPr>
      <dsp:spPr>
        <a:xfrm>
          <a:off x="366682" y="3836520"/>
          <a:ext cx="8783734" cy="479667"/>
        </a:xfrm>
        <a:prstGeom prst="rect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73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kern="1200"/>
            <a:t>Plan Nacional de Ciencia, Tecnología, Innovación y Saberes Ancestrales SENESCYT al 2030</a:t>
          </a:r>
          <a:r>
            <a:rPr lang="es-EC" sz="1500" b="1" kern="1200"/>
            <a:t> </a:t>
          </a:r>
          <a:endParaRPr lang="es-MX" sz="1500" kern="1200" dirty="0"/>
        </a:p>
      </dsp:txBody>
      <dsp:txXfrm>
        <a:off x="366682" y="3836520"/>
        <a:ext cx="8783734" cy="479667"/>
      </dsp:txXfrm>
    </dsp:sp>
    <dsp:sp modelId="{A131F697-161E-4C8F-827B-4B271004AB79}">
      <dsp:nvSpPr>
        <dsp:cNvPr id="0" name=""/>
        <dsp:cNvSpPr/>
      </dsp:nvSpPr>
      <dsp:spPr>
        <a:xfrm>
          <a:off x="66890" y="3776562"/>
          <a:ext cx="599584" cy="599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8BF35-E43A-418A-83D0-D12E36016A04}">
      <dsp:nvSpPr>
        <dsp:cNvPr id="0" name=""/>
        <dsp:cNvSpPr/>
      </dsp:nvSpPr>
      <dsp:spPr>
        <a:xfrm>
          <a:off x="1306" y="657546"/>
          <a:ext cx="1853385" cy="3137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La Coordinación Zonal 6 dirige la planificación y gestión institucional, para la ejecución de la investigación, ciencia, tecnología e innovación y es el laboratorio de referencia de la zona 6 y zona 7</a:t>
          </a:r>
          <a:endParaRPr lang="es-MX" sz="1600" kern="1200" dirty="0"/>
        </a:p>
      </dsp:txBody>
      <dsp:txXfrm>
        <a:off x="55590" y="711830"/>
        <a:ext cx="1744817" cy="3029305"/>
      </dsp:txXfrm>
    </dsp:sp>
    <dsp:sp modelId="{6C706DE0-8F95-4459-B826-3D3BD098A053}">
      <dsp:nvSpPr>
        <dsp:cNvPr id="0" name=""/>
        <dsp:cNvSpPr/>
      </dsp:nvSpPr>
      <dsp:spPr>
        <a:xfrm rot="18289469">
          <a:off x="1556152" y="1635048"/>
          <a:ext cx="1392003" cy="40166"/>
        </a:xfrm>
        <a:custGeom>
          <a:avLst/>
          <a:gdLst/>
          <a:ahLst/>
          <a:cxnLst/>
          <a:rect l="0" t="0" r="0" b="0"/>
          <a:pathLst>
            <a:path>
              <a:moveTo>
                <a:pt x="0" y="20083"/>
              </a:moveTo>
              <a:lnTo>
                <a:pt x="1392003" y="20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217353" y="1620331"/>
        <a:ext cx="69600" cy="69600"/>
      </dsp:txXfrm>
    </dsp:sp>
    <dsp:sp modelId="{D48F5DF5-E1A7-4BA2-A0F9-DC3F53FA880B}">
      <dsp:nvSpPr>
        <dsp:cNvPr id="0" name=""/>
        <dsp:cNvSpPr/>
      </dsp:nvSpPr>
      <dsp:spPr>
        <a:xfrm>
          <a:off x="2649616" y="586952"/>
          <a:ext cx="1987310" cy="993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10 laboratorios</a:t>
          </a:r>
          <a:endParaRPr lang="es-MX" sz="1600" kern="1200" dirty="0"/>
        </a:p>
      </dsp:txBody>
      <dsp:txXfrm>
        <a:off x="2678719" y="616055"/>
        <a:ext cx="1929104" cy="935449"/>
      </dsp:txXfrm>
    </dsp:sp>
    <dsp:sp modelId="{3700B97A-9BB1-4B44-8D2A-A261BDB32785}">
      <dsp:nvSpPr>
        <dsp:cNvPr id="0" name=""/>
        <dsp:cNvSpPr/>
      </dsp:nvSpPr>
      <dsp:spPr>
        <a:xfrm>
          <a:off x="1854692" y="2206399"/>
          <a:ext cx="794924" cy="40166"/>
        </a:xfrm>
        <a:custGeom>
          <a:avLst/>
          <a:gdLst/>
          <a:ahLst/>
          <a:cxnLst/>
          <a:rect l="0" t="0" r="0" b="0"/>
          <a:pathLst>
            <a:path>
              <a:moveTo>
                <a:pt x="0" y="20083"/>
              </a:moveTo>
              <a:lnTo>
                <a:pt x="794924" y="20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232280" y="2206609"/>
        <a:ext cx="39746" cy="39746"/>
      </dsp:txXfrm>
    </dsp:sp>
    <dsp:sp modelId="{B231D4D1-A14A-4CF6-9FCF-340D182E6272}">
      <dsp:nvSpPr>
        <dsp:cNvPr id="0" name=""/>
        <dsp:cNvSpPr/>
      </dsp:nvSpPr>
      <dsp:spPr>
        <a:xfrm>
          <a:off x="2649616" y="1729655"/>
          <a:ext cx="1987310" cy="993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8 Centros de Referencia </a:t>
          </a:r>
          <a:endParaRPr lang="es-MX" sz="1600" kern="1200" dirty="0"/>
        </a:p>
      </dsp:txBody>
      <dsp:txXfrm>
        <a:off x="2678719" y="1758758"/>
        <a:ext cx="1929104" cy="935449"/>
      </dsp:txXfrm>
    </dsp:sp>
    <dsp:sp modelId="{1062BC01-2800-4E2B-BB6C-8F09B56F687B}">
      <dsp:nvSpPr>
        <dsp:cNvPr id="0" name=""/>
        <dsp:cNvSpPr/>
      </dsp:nvSpPr>
      <dsp:spPr>
        <a:xfrm rot="3310531">
          <a:off x="1556152" y="2777751"/>
          <a:ext cx="1392003" cy="40166"/>
        </a:xfrm>
        <a:custGeom>
          <a:avLst/>
          <a:gdLst/>
          <a:ahLst/>
          <a:cxnLst/>
          <a:rect l="0" t="0" r="0" b="0"/>
          <a:pathLst>
            <a:path>
              <a:moveTo>
                <a:pt x="0" y="20083"/>
              </a:moveTo>
              <a:lnTo>
                <a:pt x="1392003" y="20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217353" y="2763034"/>
        <a:ext cx="69600" cy="69600"/>
      </dsp:txXfrm>
    </dsp:sp>
    <dsp:sp modelId="{3CEF000C-6121-433B-B18A-A2723541F3F3}">
      <dsp:nvSpPr>
        <dsp:cNvPr id="0" name=""/>
        <dsp:cNvSpPr/>
      </dsp:nvSpPr>
      <dsp:spPr>
        <a:xfrm>
          <a:off x="2649616" y="2872358"/>
          <a:ext cx="1987310" cy="993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2 Plataformas Compartidas</a:t>
          </a:r>
          <a:endParaRPr lang="es-MX" sz="1600" kern="1200" dirty="0"/>
        </a:p>
      </dsp:txBody>
      <dsp:txXfrm>
        <a:off x="2678719" y="2901461"/>
        <a:ext cx="1929104" cy="9354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BBCEE-5E7D-44DE-961F-804CF5E191D8}">
      <dsp:nvSpPr>
        <dsp:cNvPr id="0" name=""/>
        <dsp:cNvSpPr/>
      </dsp:nvSpPr>
      <dsp:spPr>
        <a:xfrm>
          <a:off x="1187498" y="2709333"/>
          <a:ext cx="322851" cy="2460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425" y="0"/>
              </a:lnTo>
              <a:lnTo>
                <a:pt x="161425" y="2460757"/>
              </a:lnTo>
              <a:lnTo>
                <a:pt x="322851" y="24607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900" kern="1200"/>
        </a:p>
      </dsp:txBody>
      <dsp:txXfrm>
        <a:off x="1286877" y="3877666"/>
        <a:ext cx="124092" cy="124092"/>
      </dsp:txXfrm>
    </dsp:sp>
    <dsp:sp modelId="{FBE9A371-F535-4D69-863B-F85DED014A61}">
      <dsp:nvSpPr>
        <dsp:cNvPr id="0" name=""/>
        <dsp:cNvSpPr/>
      </dsp:nvSpPr>
      <dsp:spPr>
        <a:xfrm>
          <a:off x="1187498" y="2709333"/>
          <a:ext cx="322851" cy="1845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425" y="0"/>
              </a:lnTo>
              <a:lnTo>
                <a:pt x="161425" y="1845568"/>
              </a:lnTo>
              <a:lnTo>
                <a:pt x="322851" y="18455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700" kern="1200"/>
        </a:p>
      </dsp:txBody>
      <dsp:txXfrm>
        <a:off x="1302084" y="3585277"/>
        <a:ext cx="93679" cy="93679"/>
      </dsp:txXfrm>
    </dsp:sp>
    <dsp:sp modelId="{16CD9BF0-9A82-4111-9517-D34A37A58BE8}">
      <dsp:nvSpPr>
        <dsp:cNvPr id="0" name=""/>
        <dsp:cNvSpPr/>
      </dsp:nvSpPr>
      <dsp:spPr>
        <a:xfrm>
          <a:off x="1187498" y="2709333"/>
          <a:ext cx="322851" cy="1230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425" y="0"/>
              </a:lnTo>
              <a:lnTo>
                <a:pt x="161425" y="1230378"/>
              </a:lnTo>
              <a:lnTo>
                <a:pt x="322851" y="1230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317123" y="3292722"/>
        <a:ext cx="63601" cy="63601"/>
      </dsp:txXfrm>
    </dsp:sp>
    <dsp:sp modelId="{26D0D4C1-D713-4674-8D6C-7B18975B7B29}">
      <dsp:nvSpPr>
        <dsp:cNvPr id="0" name=""/>
        <dsp:cNvSpPr/>
      </dsp:nvSpPr>
      <dsp:spPr>
        <a:xfrm>
          <a:off x="1187498" y="2709333"/>
          <a:ext cx="322851" cy="615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425" y="0"/>
              </a:lnTo>
              <a:lnTo>
                <a:pt x="161425" y="615189"/>
              </a:lnTo>
              <a:lnTo>
                <a:pt x="322851" y="6151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331554" y="2999559"/>
        <a:ext cx="34737" cy="34737"/>
      </dsp:txXfrm>
    </dsp:sp>
    <dsp:sp modelId="{D2341941-B61F-4524-B53F-46CD1D66298F}">
      <dsp:nvSpPr>
        <dsp:cNvPr id="0" name=""/>
        <dsp:cNvSpPr/>
      </dsp:nvSpPr>
      <dsp:spPr>
        <a:xfrm>
          <a:off x="1187498" y="2663613"/>
          <a:ext cx="3228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285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340852" y="2701262"/>
        <a:ext cx="16142" cy="16142"/>
      </dsp:txXfrm>
    </dsp:sp>
    <dsp:sp modelId="{5ABDF4D8-5611-44B8-A065-9D583EB001F6}">
      <dsp:nvSpPr>
        <dsp:cNvPr id="0" name=""/>
        <dsp:cNvSpPr/>
      </dsp:nvSpPr>
      <dsp:spPr>
        <a:xfrm>
          <a:off x="1187498" y="2094144"/>
          <a:ext cx="322851" cy="615189"/>
        </a:xfrm>
        <a:custGeom>
          <a:avLst/>
          <a:gdLst/>
          <a:ahLst/>
          <a:cxnLst/>
          <a:rect l="0" t="0" r="0" b="0"/>
          <a:pathLst>
            <a:path>
              <a:moveTo>
                <a:pt x="0" y="615189"/>
              </a:moveTo>
              <a:lnTo>
                <a:pt x="161425" y="615189"/>
              </a:lnTo>
              <a:lnTo>
                <a:pt x="161425" y="0"/>
              </a:lnTo>
              <a:lnTo>
                <a:pt x="3228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331554" y="2384369"/>
        <a:ext cx="34737" cy="34737"/>
      </dsp:txXfrm>
    </dsp:sp>
    <dsp:sp modelId="{82F35474-3654-4F11-AD15-2AC831E213D2}">
      <dsp:nvSpPr>
        <dsp:cNvPr id="0" name=""/>
        <dsp:cNvSpPr/>
      </dsp:nvSpPr>
      <dsp:spPr>
        <a:xfrm>
          <a:off x="1187498" y="1478954"/>
          <a:ext cx="322851" cy="1230378"/>
        </a:xfrm>
        <a:custGeom>
          <a:avLst/>
          <a:gdLst/>
          <a:ahLst/>
          <a:cxnLst/>
          <a:rect l="0" t="0" r="0" b="0"/>
          <a:pathLst>
            <a:path>
              <a:moveTo>
                <a:pt x="0" y="1230378"/>
              </a:moveTo>
              <a:lnTo>
                <a:pt x="161425" y="1230378"/>
              </a:lnTo>
              <a:lnTo>
                <a:pt x="161425" y="0"/>
              </a:lnTo>
              <a:lnTo>
                <a:pt x="3228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317123" y="2062343"/>
        <a:ext cx="63601" cy="63601"/>
      </dsp:txXfrm>
    </dsp:sp>
    <dsp:sp modelId="{B345AF78-E1D3-4662-B6B5-58F0AC2FCA81}">
      <dsp:nvSpPr>
        <dsp:cNvPr id="0" name=""/>
        <dsp:cNvSpPr/>
      </dsp:nvSpPr>
      <dsp:spPr>
        <a:xfrm>
          <a:off x="1187498" y="863765"/>
          <a:ext cx="322851" cy="1845568"/>
        </a:xfrm>
        <a:custGeom>
          <a:avLst/>
          <a:gdLst/>
          <a:ahLst/>
          <a:cxnLst/>
          <a:rect l="0" t="0" r="0" b="0"/>
          <a:pathLst>
            <a:path>
              <a:moveTo>
                <a:pt x="0" y="1845568"/>
              </a:moveTo>
              <a:lnTo>
                <a:pt x="161425" y="1845568"/>
              </a:lnTo>
              <a:lnTo>
                <a:pt x="161425" y="0"/>
              </a:lnTo>
              <a:lnTo>
                <a:pt x="3228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700" kern="1200"/>
        </a:p>
      </dsp:txBody>
      <dsp:txXfrm>
        <a:off x="1302084" y="1739709"/>
        <a:ext cx="93679" cy="93679"/>
      </dsp:txXfrm>
    </dsp:sp>
    <dsp:sp modelId="{7A2A9FC5-2608-4CCF-8DCB-B61BBA3190AB}">
      <dsp:nvSpPr>
        <dsp:cNvPr id="0" name=""/>
        <dsp:cNvSpPr/>
      </dsp:nvSpPr>
      <dsp:spPr>
        <a:xfrm>
          <a:off x="1187498" y="248576"/>
          <a:ext cx="322851" cy="2460757"/>
        </a:xfrm>
        <a:custGeom>
          <a:avLst/>
          <a:gdLst/>
          <a:ahLst/>
          <a:cxnLst/>
          <a:rect l="0" t="0" r="0" b="0"/>
          <a:pathLst>
            <a:path>
              <a:moveTo>
                <a:pt x="0" y="2460757"/>
              </a:moveTo>
              <a:lnTo>
                <a:pt x="161425" y="2460757"/>
              </a:lnTo>
              <a:lnTo>
                <a:pt x="161425" y="0"/>
              </a:lnTo>
              <a:lnTo>
                <a:pt x="3228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900" kern="1200"/>
        </a:p>
      </dsp:txBody>
      <dsp:txXfrm>
        <a:off x="1286877" y="1416908"/>
        <a:ext cx="124092" cy="124092"/>
      </dsp:txXfrm>
    </dsp:sp>
    <dsp:sp modelId="{E7D59861-9629-4FEB-ACEE-BE0B704C92AE}">
      <dsp:nvSpPr>
        <dsp:cNvPr id="0" name=""/>
        <dsp:cNvSpPr/>
      </dsp:nvSpPr>
      <dsp:spPr>
        <a:xfrm rot="16200000">
          <a:off x="-353713" y="2463257"/>
          <a:ext cx="2590270" cy="492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Centro de Referencia </a:t>
          </a:r>
          <a:endParaRPr lang="es-MX" sz="2100" kern="1200" dirty="0"/>
        </a:p>
      </dsp:txBody>
      <dsp:txXfrm>
        <a:off x="-353713" y="2463257"/>
        <a:ext cx="2590270" cy="492151"/>
      </dsp:txXfrm>
    </dsp:sp>
    <dsp:sp modelId="{1A07648B-7DEA-4425-A77E-D3BB8B36D4EF}">
      <dsp:nvSpPr>
        <dsp:cNvPr id="0" name=""/>
        <dsp:cNvSpPr/>
      </dsp:nvSpPr>
      <dsp:spPr>
        <a:xfrm>
          <a:off x="1510349" y="2500"/>
          <a:ext cx="3512703" cy="492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Micobacterias</a:t>
          </a:r>
          <a:endParaRPr lang="es-MX" sz="1400" kern="1200" dirty="0"/>
        </a:p>
      </dsp:txBody>
      <dsp:txXfrm>
        <a:off x="1510349" y="2500"/>
        <a:ext cx="3512703" cy="492151"/>
      </dsp:txXfrm>
    </dsp:sp>
    <dsp:sp modelId="{7E3558DB-AF26-4AE6-A6FC-2105CE424676}">
      <dsp:nvSpPr>
        <dsp:cNvPr id="0" name=""/>
        <dsp:cNvSpPr/>
      </dsp:nvSpPr>
      <dsp:spPr>
        <a:xfrm>
          <a:off x="1510349" y="617689"/>
          <a:ext cx="3512703" cy="492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Toxicología</a:t>
          </a:r>
          <a:endParaRPr lang="es-MX" sz="1400" kern="1200" dirty="0"/>
        </a:p>
      </dsp:txBody>
      <dsp:txXfrm>
        <a:off x="1510349" y="617689"/>
        <a:ext cx="3512703" cy="492151"/>
      </dsp:txXfrm>
    </dsp:sp>
    <dsp:sp modelId="{42E4324F-D501-43B6-BCF5-F5B7D0FEEEE6}">
      <dsp:nvSpPr>
        <dsp:cNvPr id="0" name=""/>
        <dsp:cNvSpPr/>
      </dsp:nvSpPr>
      <dsp:spPr>
        <a:xfrm>
          <a:off x="1510349" y="1232879"/>
          <a:ext cx="3512703" cy="492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Zoonosis (Hasta el 16 de julio del 2024)</a:t>
          </a:r>
          <a:endParaRPr lang="es-MX" sz="1300" kern="1200" dirty="0"/>
        </a:p>
      </dsp:txBody>
      <dsp:txXfrm>
        <a:off x="1510349" y="1232879"/>
        <a:ext cx="3512703" cy="492151"/>
      </dsp:txXfrm>
    </dsp:sp>
    <dsp:sp modelId="{9DF7871C-D86A-4884-8E0A-87E36E437080}">
      <dsp:nvSpPr>
        <dsp:cNvPr id="0" name=""/>
        <dsp:cNvSpPr/>
      </dsp:nvSpPr>
      <dsp:spPr>
        <a:xfrm>
          <a:off x="1510349" y="1848068"/>
          <a:ext cx="3512703" cy="492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Parasitología y Micología</a:t>
          </a:r>
          <a:endParaRPr lang="es-MX" sz="1300" kern="1200" dirty="0"/>
        </a:p>
      </dsp:txBody>
      <dsp:txXfrm>
        <a:off x="1510349" y="1848068"/>
        <a:ext cx="3512703" cy="492151"/>
      </dsp:txXfrm>
    </dsp:sp>
    <dsp:sp modelId="{B01CB6DD-4ACF-429A-91FD-B7EF51E20782}">
      <dsp:nvSpPr>
        <dsp:cNvPr id="0" name=""/>
        <dsp:cNvSpPr/>
      </dsp:nvSpPr>
      <dsp:spPr>
        <a:xfrm>
          <a:off x="1510349" y="2463257"/>
          <a:ext cx="3512703" cy="492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/>
            <a:t>Resistencia a los Antimicrobianos</a:t>
          </a:r>
          <a:endParaRPr lang="es-MX" sz="1300" kern="1200" dirty="0"/>
        </a:p>
      </dsp:txBody>
      <dsp:txXfrm>
        <a:off x="1510349" y="2463257"/>
        <a:ext cx="3512703" cy="492151"/>
      </dsp:txXfrm>
    </dsp:sp>
    <dsp:sp modelId="{5621BCF2-9244-4CFC-9094-D75087BBAED4}">
      <dsp:nvSpPr>
        <dsp:cNvPr id="0" name=""/>
        <dsp:cNvSpPr/>
      </dsp:nvSpPr>
      <dsp:spPr>
        <a:xfrm>
          <a:off x="1510349" y="3078447"/>
          <a:ext cx="3512703" cy="492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/>
            <a:t>Bacteriología</a:t>
          </a:r>
          <a:endParaRPr lang="es-MX" sz="1300" kern="1200" dirty="0"/>
        </a:p>
      </dsp:txBody>
      <dsp:txXfrm>
        <a:off x="1510349" y="3078447"/>
        <a:ext cx="3512703" cy="492151"/>
      </dsp:txXfrm>
    </dsp:sp>
    <dsp:sp modelId="{96B7541C-E687-46FB-8894-2A3B8921CBFB}">
      <dsp:nvSpPr>
        <dsp:cNvPr id="0" name=""/>
        <dsp:cNvSpPr/>
      </dsp:nvSpPr>
      <dsp:spPr>
        <a:xfrm>
          <a:off x="1510349" y="3693636"/>
          <a:ext cx="3512703" cy="492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/>
            <a:t>Virus Exantemáticos, Gastroentéricos y Transmitidos por Vectores</a:t>
          </a:r>
          <a:endParaRPr lang="es-MX" sz="1200" kern="1200" dirty="0"/>
        </a:p>
      </dsp:txBody>
      <dsp:txXfrm>
        <a:off x="1510349" y="3693636"/>
        <a:ext cx="3512703" cy="492151"/>
      </dsp:txXfrm>
    </dsp:sp>
    <dsp:sp modelId="{9C1A1044-CB09-4F6B-B644-9B54EB78E798}">
      <dsp:nvSpPr>
        <dsp:cNvPr id="0" name=""/>
        <dsp:cNvSpPr/>
      </dsp:nvSpPr>
      <dsp:spPr>
        <a:xfrm>
          <a:off x="1510349" y="4308825"/>
          <a:ext cx="3512703" cy="492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/>
            <a:t>Inmunohematología e Infecciones Virales de Transmisión Sexual </a:t>
          </a:r>
          <a:endParaRPr lang="es-MX" sz="1200" kern="1200" dirty="0"/>
        </a:p>
      </dsp:txBody>
      <dsp:txXfrm>
        <a:off x="1510349" y="4308825"/>
        <a:ext cx="3512703" cy="492151"/>
      </dsp:txXfrm>
    </dsp:sp>
    <dsp:sp modelId="{E2F6B252-3CE3-4CD5-B43A-C74BB0552FBD}">
      <dsp:nvSpPr>
        <dsp:cNvPr id="0" name=""/>
        <dsp:cNvSpPr/>
      </dsp:nvSpPr>
      <dsp:spPr>
        <a:xfrm>
          <a:off x="1510349" y="4924015"/>
          <a:ext cx="3512703" cy="492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/>
            <a:t>Influenza y otros virus respiratorios</a:t>
          </a:r>
          <a:endParaRPr lang="es-MX" sz="1200" kern="1200" dirty="0"/>
        </a:p>
      </dsp:txBody>
      <dsp:txXfrm>
        <a:off x="1510349" y="4924015"/>
        <a:ext cx="3512703" cy="492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3093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PORTADA: CAMBIAR LA FOTOGRAFÍA DE ACUERDO A LA AUTORIDAD DE LA INSTITUCIÓN.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EC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LA FOTOGRAFÍA DEBE REUNIR CRITERIOS ESTÉTICOS Y MOSTRAR LA GESTIÓN DE LA AUTORIDAD EN TERRITORIO.</a:t>
            </a: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154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121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9961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394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0810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7967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6482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487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8334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260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PORTADA 1: SOLO AGREGAR EL TÍTULO DE LA PRESENTACIÓN Y CAMBIAR EL NOMBRE DE LA INSTITUCIÓN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3C338E72-10A2-CB8E-0807-C85605EAB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453DFF85-F9AA-A00C-944C-6DAE97B2F3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0C1BBFBE-CDA0-5455-A4D9-78948CC93F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6F6EC12A-BD1C-EE67-3990-A87468CB779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337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5105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9075DD93-5363-EAF7-D532-BDEEB9760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18C7DC77-14FD-C6FF-2F9C-BC8612BD6A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D95516AA-8B3D-FF49-95B4-330C1C9F4B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265EC088-EBB7-1E71-A2E8-BC35342A1AE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679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3932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7709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5080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43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9588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54194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206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196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725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3598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038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09004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2953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20757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220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0170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8506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CIERRE</a:t>
            </a:r>
            <a:r>
              <a:rPr lang="es-ES"/>
              <a:t>: EL CIERRE DEBERÁ SER DISEÑADO POR CADA INSTITUCIÓN DE ACUERDO AL MODELO</a:t>
            </a: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33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348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3094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3150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3232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66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9.jp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6.png"/><Relationship Id="rId9" Type="http://schemas.microsoft.com/office/2007/relationships/diagramDrawing" Target="../diagrams/drawing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ormadelbuono.blogspot.com/2017/" TargetMode="External"/><Relationship Id="rId5" Type="http://schemas.openxmlformats.org/officeDocument/2006/relationships/image" Target="../media/image25.png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9.jp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1.xml"/><Relationship Id="rId5" Type="http://schemas.openxmlformats.org/officeDocument/2006/relationships/hyperlink" Target="https://pxhere.com/es/photo/1412042" TargetMode="External"/><Relationship Id="rId10" Type="http://schemas.microsoft.com/office/2007/relationships/diagramDrawing" Target="../diagrams/drawing11.xml"/><Relationship Id="rId4" Type="http://schemas.openxmlformats.org/officeDocument/2006/relationships/image" Target="../media/image26.jpg"/><Relationship Id="rId9" Type="http://schemas.openxmlformats.org/officeDocument/2006/relationships/diagramColors" Target="../diagrams/colors1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hyperlink" Target="https://pixnio.com/pt/ciencia/biologia/imagem-biosseguranca-laboratorio-de-nivel-reforco" TargetMode="External"/><Relationship Id="rId4" Type="http://schemas.openxmlformats.org/officeDocument/2006/relationships/diagramData" Target="../diagrams/data12.xml"/><Relationship Id="rId9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9.jp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30.jpeg"/><Relationship Id="rId9" Type="http://schemas.microsoft.com/office/2007/relationships/diagramDrawing" Target="../diagrams/drawing14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5.xml"/><Relationship Id="rId12" Type="http://schemas.openxmlformats.org/officeDocument/2006/relationships/image" Target="../media/image3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11" Type="http://schemas.openxmlformats.org/officeDocument/2006/relationships/image" Target="../media/image33.png"/><Relationship Id="rId5" Type="http://schemas.openxmlformats.org/officeDocument/2006/relationships/diagramLayout" Target="../diagrams/layout15.xml"/><Relationship Id="rId10" Type="http://schemas.openxmlformats.org/officeDocument/2006/relationships/image" Target="../media/image32.jpeg"/><Relationship Id="rId4" Type="http://schemas.openxmlformats.org/officeDocument/2006/relationships/diagramData" Target="../diagrams/data15.xml"/><Relationship Id="rId9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4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13" Type="http://schemas.microsoft.com/office/2007/relationships/diagramDrawing" Target="../diagrams/drawing20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9.xml"/><Relationship Id="rId12" Type="http://schemas.openxmlformats.org/officeDocument/2006/relationships/diagramColors" Target="../diagrams/colors2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9.xml"/><Relationship Id="rId11" Type="http://schemas.openxmlformats.org/officeDocument/2006/relationships/diagramQuickStyle" Target="../diagrams/quickStyle20.xml"/><Relationship Id="rId5" Type="http://schemas.openxmlformats.org/officeDocument/2006/relationships/diagramLayout" Target="../diagrams/layout19.xml"/><Relationship Id="rId10" Type="http://schemas.openxmlformats.org/officeDocument/2006/relationships/diagramLayout" Target="../diagrams/layout20.xml"/><Relationship Id="rId4" Type="http://schemas.openxmlformats.org/officeDocument/2006/relationships/diagramData" Target="../diagrams/data19.xml"/><Relationship Id="rId9" Type="http://schemas.openxmlformats.org/officeDocument/2006/relationships/diagramData" Target="../diagrams/data20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Relationship Id="rId9" Type="http://schemas.openxmlformats.org/officeDocument/2006/relationships/image" Target="../media/image4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Relationship Id="rId9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Relationship Id="rId9" Type="http://schemas.openxmlformats.org/officeDocument/2006/relationships/image" Target="../media/image4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hyperlink" Target="https://pixabay.com/pt/illustrations/alvo-dardo-objectivo-sucesso-1414788/" TargetMode="Externa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9.jp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3.pn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15.svg"/><Relationship Id="rId4" Type="http://schemas.openxmlformats.org/officeDocument/2006/relationships/diagramData" Target="../diagrams/data7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7E9C9C5-342D-3C46-8C08-C240D36504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48" r="19960" b="1559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71A80F2-CF0C-0342-8C9E-D5ECFB5F6B11}"/>
              </a:ext>
            </a:extLst>
          </p:cNvPr>
          <p:cNvSpPr/>
          <p:nvPr/>
        </p:nvSpPr>
        <p:spPr>
          <a:xfrm>
            <a:off x="968325" y="0"/>
            <a:ext cx="4061012" cy="6858000"/>
          </a:xfrm>
          <a:prstGeom prst="rect">
            <a:avLst/>
          </a:prstGeom>
          <a:gradFill flip="none" rotWithShape="1">
            <a:gsLst>
              <a:gs pos="0">
                <a:srgbClr val="2D2D8C"/>
              </a:gs>
              <a:gs pos="100000">
                <a:srgbClr val="3D0845">
                  <a:alpha val="0"/>
                  <a:lumMod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6B6763-9FA0-6E4D-AA94-8B86426A9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075" y="1338000"/>
            <a:ext cx="3340785" cy="22501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D68F09-A967-44D3-813F-E912B12F7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251" y="4193484"/>
            <a:ext cx="3661159" cy="2059182"/>
          </a:xfrm>
          <a:prstGeom prst="rect">
            <a:avLst/>
          </a:prstGeom>
        </p:spPr>
      </p:pic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EBD1F909-6A96-1DE1-46AF-3B4A9189DC69}"/>
              </a:ext>
            </a:extLst>
          </p:cNvPr>
          <p:cNvSpPr txBox="1"/>
          <p:nvPr/>
        </p:nvSpPr>
        <p:spPr>
          <a:xfrm>
            <a:off x="2038644" y="6052592"/>
            <a:ext cx="319061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S" sz="4400" b="1" i="1" dirty="0">
                <a:solidFill>
                  <a:srgbClr val="E5C400"/>
                </a:solidFill>
                <a:latin typeface="Montserrat SemiBold" panose="00000700000000000000" pitchFamily="2" charset="0"/>
                <a:cs typeface="Arial" panose="020B0604020202020204" pitchFamily="34" charset="0"/>
              </a:rPr>
              <a:t>Sede CZ6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527538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u="none" strike="noStrike" cap="none" dirty="0">
                <a:solidFill>
                  <a:srgbClr val="2E2D91"/>
                </a:solidFill>
                <a:ea typeface="Arial"/>
                <a:sym typeface="Arial"/>
              </a:rPr>
              <a:t>Cobertura de la Coordinación Zonal 6 INSPI</a:t>
            </a:r>
            <a:endParaRPr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207BC6C-DB04-5D7B-6451-549F442EF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3" y="1077515"/>
            <a:ext cx="4457454" cy="45798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25D3681-4344-F271-FA83-73B601D8E256}"/>
              </a:ext>
            </a:extLst>
          </p:cNvPr>
          <p:cNvSpPr txBox="1"/>
          <p:nvPr/>
        </p:nvSpPr>
        <p:spPr>
          <a:xfrm>
            <a:off x="1307445" y="5657337"/>
            <a:ext cx="2668654" cy="250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b="1" dirty="0">
                <a:solidFill>
                  <a:srgbClr val="1F3864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</a:rPr>
              <a:t>Elaborado por:</a:t>
            </a:r>
            <a:r>
              <a:rPr lang="es-EC" sz="1000" dirty="0">
                <a:solidFill>
                  <a:srgbClr val="1F386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Equipo de Rendición de Cuentas</a:t>
            </a:r>
            <a:endParaRPr lang="es-MX" sz="10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56FD59F-27DC-3C9F-E8A5-13511CAC5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732454"/>
              </p:ext>
            </p:extLst>
          </p:nvPr>
        </p:nvGraphicFramePr>
        <p:xfrm>
          <a:off x="5728391" y="996594"/>
          <a:ext cx="4638233" cy="4452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Flecha: doblada hacia arriba 9">
            <a:extLst>
              <a:ext uri="{FF2B5EF4-FFF2-40B4-BE49-F238E27FC236}">
                <a16:creationId xmlns:a16="http://schemas.microsoft.com/office/drawing/2014/main" id="{DF8E336E-014E-0A3F-2516-0142D19F8B31}"/>
              </a:ext>
            </a:extLst>
          </p:cNvPr>
          <p:cNvSpPr/>
          <p:nvPr/>
        </p:nvSpPr>
        <p:spPr>
          <a:xfrm>
            <a:off x="2784296" y="4716242"/>
            <a:ext cx="3482939" cy="533398"/>
          </a:xfrm>
          <a:prstGeom prst="bent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7C4594AE-FAEA-1337-3F3B-23821F1D1389}"/>
              </a:ext>
            </a:extLst>
          </p:cNvPr>
          <p:cNvSpPr/>
          <p:nvPr/>
        </p:nvSpPr>
        <p:spPr>
          <a:xfrm>
            <a:off x="3844161" y="3946090"/>
            <a:ext cx="1884230" cy="29240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395A366-86F9-3F55-2B72-102425821A65}"/>
              </a:ext>
            </a:extLst>
          </p:cNvPr>
          <p:cNvSpPr txBox="1"/>
          <p:nvPr/>
        </p:nvSpPr>
        <p:spPr>
          <a:xfrm>
            <a:off x="10926729" y="1659114"/>
            <a:ext cx="1210196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800" dirty="0">
                <a:latin typeface="Calibri Light" panose="020F0302020204030204" pitchFamily="34" charset="0"/>
                <a:ea typeface="Calibri" panose="020F0502020204030204" pitchFamily="34" charset="0"/>
              </a:rPr>
              <a:t>C</a:t>
            </a:r>
            <a:r>
              <a:rPr lang="es-EC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ubre la demanda de las provincias de Cañar, Azuay, Morona Santiago, El Oro, Loja, Zamora.</a:t>
            </a:r>
            <a:endParaRPr lang="es-MX" dirty="0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2B7425D-D157-9EDC-8BEC-B3D857275D90}"/>
              </a:ext>
            </a:extLst>
          </p:cNvPr>
          <p:cNvCxnSpPr/>
          <p:nvPr/>
        </p:nvCxnSpPr>
        <p:spPr>
          <a:xfrm flipH="1" flipV="1">
            <a:off x="10448818" y="2137025"/>
            <a:ext cx="400692" cy="195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193D719A-8B57-70F8-D110-FCEDC32236DF}"/>
              </a:ext>
            </a:extLst>
          </p:cNvPr>
          <p:cNvCxnSpPr>
            <a:cxnSpLocks/>
          </p:cNvCxnSpPr>
          <p:nvPr/>
        </p:nvCxnSpPr>
        <p:spPr>
          <a:xfrm flipH="1">
            <a:off x="10448818" y="3173001"/>
            <a:ext cx="400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B8BBD5A-D19F-5ECA-4442-05AE0605E992}"/>
              </a:ext>
            </a:extLst>
          </p:cNvPr>
          <p:cNvCxnSpPr>
            <a:cxnSpLocks/>
          </p:cNvCxnSpPr>
          <p:nvPr/>
        </p:nvCxnSpPr>
        <p:spPr>
          <a:xfrm flipH="1">
            <a:off x="10448818" y="3946090"/>
            <a:ext cx="400692" cy="292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49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dirty="0">
                <a:solidFill>
                  <a:srgbClr val="2E2D91"/>
                </a:solidFill>
              </a:rPr>
              <a:t>Cartera de Servicios</a:t>
            </a:r>
            <a:endParaRPr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E6992A7-E289-5B15-8189-0036C59008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034166"/>
              </p:ext>
            </p:extLst>
          </p:nvPr>
        </p:nvGraphicFramePr>
        <p:xfrm>
          <a:off x="182653" y="914875"/>
          <a:ext cx="5718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45FDFFB-988C-D47F-BEF3-036C7716FF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7371454"/>
              </p:ext>
            </p:extLst>
          </p:nvPr>
        </p:nvGraphicFramePr>
        <p:xfrm>
          <a:off x="4835134" y="719666"/>
          <a:ext cx="64047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2F99126-1F92-B56E-EC59-A48EB80E5D94}"/>
              </a:ext>
            </a:extLst>
          </p:cNvPr>
          <p:cNvCxnSpPr/>
          <p:nvPr/>
        </p:nvCxnSpPr>
        <p:spPr>
          <a:xfrm>
            <a:off x="5229546" y="1263721"/>
            <a:ext cx="866454" cy="523982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05AC947-A52B-EF7B-CBA2-128C6C44DD47}"/>
              </a:ext>
            </a:extLst>
          </p:cNvPr>
          <p:cNvCxnSpPr>
            <a:cxnSpLocks/>
          </p:cNvCxnSpPr>
          <p:nvPr/>
        </p:nvCxnSpPr>
        <p:spPr>
          <a:xfrm>
            <a:off x="5253780" y="1874558"/>
            <a:ext cx="84222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ED4C0A9-24D7-C1CE-0190-867989BCB4FC}"/>
              </a:ext>
            </a:extLst>
          </p:cNvPr>
          <p:cNvCxnSpPr>
            <a:cxnSpLocks/>
          </p:cNvCxnSpPr>
          <p:nvPr/>
        </p:nvCxnSpPr>
        <p:spPr>
          <a:xfrm flipV="1">
            <a:off x="5253780" y="2003461"/>
            <a:ext cx="842220" cy="270077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9EF0459-1BAD-F033-7462-EFE647EA24CD}"/>
              </a:ext>
            </a:extLst>
          </p:cNvPr>
          <p:cNvCxnSpPr>
            <a:cxnSpLocks/>
          </p:cNvCxnSpPr>
          <p:nvPr/>
        </p:nvCxnSpPr>
        <p:spPr>
          <a:xfrm flipV="1">
            <a:off x="5253780" y="2136549"/>
            <a:ext cx="842220" cy="865597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4B7FA42-395B-E640-132D-7170C0C898C4}"/>
              </a:ext>
            </a:extLst>
          </p:cNvPr>
          <p:cNvCxnSpPr>
            <a:cxnSpLocks/>
          </p:cNvCxnSpPr>
          <p:nvPr/>
        </p:nvCxnSpPr>
        <p:spPr>
          <a:xfrm>
            <a:off x="5298301" y="3701027"/>
            <a:ext cx="866454" cy="115489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26CC41E-1BBA-15AF-4495-098C6DF5AF21}"/>
              </a:ext>
            </a:extLst>
          </p:cNvPr>
          <p:cNvCxnSpPr>
            <a:cxnSpLocks/>
          </p:cNvCxnSpPr>
          <p:nvPr/>
        </p:nvCxnSpPr>
        <p:spPr>
          <a:xfrm>
            <a:off x="5298301" y="4186862"/>
            <a:ext cx="866454" cy="898846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9B451E63-CF0F-8AD6-180F-1D9954950A4B}"/>
              </a:ext>
            </a:extLst>
          </p:cNvPr>
          <p:cNvCxnSpPr>
            <a:cxnSpLocks/>
          </p:cNvCxnSpPr>
          <p:nvPr/>
        </p:nvCxnSpPr>
        <p:spPr>
          <a:xfrm>
            <a:off x="5298301" y="4855920"/>
            <a:ext cx="866454" cy="38390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54BE64CD-91DC-8A06-348E-720AF97DDC9D}"/>
              </a:ext>
            </a:extLst>
          </p:cNvPr>
          <p:cNvCxnSpPr>
            <a:cxnSpLocks/>
          </p:cNvCxnSpPr>
          <p:nvPr/>
        </p:nvCxnSpPr>
        <p:spPr>
          <a:xfrm>
            <a:off x="5298301" y="5404206"/>
            <a:ext cx="866454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669FCBA-D9C7-4431-3F70-0F1FA66E491E}"/>
              </a:ext>
            </a:extLst>
          </p:cNvPr>
          <p:cNvCxnSpPr>
            <a:cxnSpLocks/>
          </p:cNvCxnSpPr>
          <p:nvPr/>
        </p:nvCxnSpPr>
        <p:spPr>
          <a:xfrm flipV="1">
            <a:off x="5253780" y="5506948"/>
            <a:ext cx="910975" cy="53254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Signo de multiplicación 1">
            <a:extLst>
              <a:ext uri="{FF2B5EF4-FFF2-40B4-BE49-F238E27FC236}">
                <a16:creationId xmlns:a16="http://schemas.microsoft.com/office/drawing/2014/main" id="{E834C758-D772-5F1E-A021-802456F30801}"/>
              </a:ext>
            </a:extLst>
          </p:cNvPr>
          <p:cNvSpPr/>
          <p:nvPr/>
        </p:nvSpPr>
        <p:spPr>
          <a:xfrm>
            <a:off x="5036905" y="2269632"/>
            <a:ext cx="385281" cy="34137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 descr="Pipeta coloca una solución verde en tubo de ensayo">
            <a:extLst>
              <a:ext uri="{FF2B5EF4-FFF2-40B4-BE49-F238E27FC236}">
                <a16:creationId xmlns:a16="http://schemas.microsoft.com/office/drawing/2014/main" id="{6E314075-81F8-0D0A-70FB-CE55AD2EAF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46257" y="2839329"/>
            <a:ext cx="2156084" cy="14391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09981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">
            <a:extLst>
              <a:ext uri="{FF2B5EF4-FFF2-40B4-BE49-F238E27FC236}">
                <a16:creationId xmlns:a16="http://schemas.microsoft.com/office/drawing/2014/main" id="{A6FCAA1B-CACD-B1FF-FF5F-2E656B5F2453}"/>
              </a:ext>
            </a:extLst>
          </p:cNvPr>
          <p:cNvSpPr txBox="1"/>
          <p:nvPr/>
        </p:nvSpPr>
        <p:spPr>
          <a:xfrm>
            <a:off x="1832344" y="2002323"/>
            <a:ext cx="852731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4000" b="1" dirty="0">
                <a:solidFill>
                  <a:srgbClr val="E5C400"/>
                </a:solidFill>
                <a:latin typeface="Montserrat SemiBold" panose="00000700000000000000" pitchFamily="2" charset="0"/>
              </a:rPr>
              <a:t>Gestión de Investigación y Desarrollo Tecnológico en Salud Pública</a:t>
            </a:r>
            <a:endParaRPr lang="es-EC" sz="4000" b="1" u="none" strike="noStrike" cap="none" dirty="0">
              <a:solidFill>
                <a:srgbClr val="E5C400"/>
              </a:solidFill>
              <a:latin typeface="Montserrat SemiBold" panose="00000700000000000000" pitchFamily="2" charset="0"/>
              <a:sym typeface="Arial"/>
            </a:endParaRPr>
          </a:p>
        </p:txBody>
      </p:sp>
      <p:pic>
        <p:nvPicPr>
          <p:cNvPr id="10" name="Gráfico 9" descr="Investigación con relleno sólido">
            <a:extLst>
              <a:ext uri="{FF2B5EF4-FFF2-40B4-BE49-F238E27FC236}">
                <a16:creationId xmlns:a16="http://schemas.microsoft.com/office/drawing/2014/main" id="{40964421-0E4A-1D7C-4512-88432F3E8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179" y="2185257"/>
            <a:ext cx="1573084" cy="15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8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5703214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dirty="0">
                <a:solidFill>
                  <a:srgbClr val="2E2D91"/>
                </a:solidFill>
              </a:rPr>
              <a:t>Gestión de Investigación y Desarrollo Tecnológico en Salud Pública</a:t>
            </a:r>
            <a:endParaRPr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sp>
        <p:nvSpPr>
          <p:cNvPr id="2" name="Diagrama de flujo: proceso alternativo 1">
            <a:extLst>
              <a:ext uri="{FF2B5EF4-FFF2-40B4-BE49-F238E27FC236}">
                <a16:creationId xmlns:a16="http://schemas.microsoft.com/office/drawing/2014/main" id="{5B15A81D-7255-D7A7-D486-0FCD8332ABB8}"/>
              </a:ext>
            </a:extLst>
          </p:cNvPr>
          <p:cNvSpPr/>
          <p:nvPr/>
        </p:nvSpPr>
        <p:spPr>
          <a:xfrm>
            <a:off x="2002932" y="1714562"/>
            <a:ext cx="2948683" cy="30777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Eventos Científicos Realizados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A62C69E-A326-E7E8-29B8-800919BEE265}"/>
              </a:ext>
            </a:extLst>
          </p:cNvPr>
          <p:cNvSpPr/>
          <p:nvPr/>
        </p:nvSpPr>
        <p:spPr>
          <a:xfrm>
            <a:off x="1284270" y="1714562"/>
            <a:ext cx="626194" cy="3077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1.1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D12758-25D6-358C-04F2-F114A5C3DA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11"/>
          <a:stretch/>
        </p:blipFill>
        <p:spPr bwMode="auto">
          <a:xfrm>
            <a:off x="5735505" y="2294247"/>
            <a:ext cx="6078327" cy="27298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4889A65-73D7-64D1-A860-B2A9AB0652B5}"/>
              </a:ext>
            </a:extLst>
          </p:cNvPr>
          <p:cNvSpPr txBox="1"/>
          <p:nvPr/>
        </p:nvSpPr>
        <p:spPr>
          <a:xfrm>
            <a:off x="5716120" y="5024063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000" b="1" dirty="0">
                <a:solidFill>
                  <a:srgbClr val="1F3864"/>
                </a:solidFill>
                <a:effectLst/>
                <a:latin typeface="+mj-lt"/>
                <a:ea typeface="Arial" panose="020B0604020202020204" pitchFamily="34" charset="0"/>
                <a:cs typeface="Mangal" panose="02040503050203030202" pitchFamily="18" charset="0"/>
              </a:rPr>
              <a:t>Fuente: </a:t>
            </a:r>
            <a:r>
              <a:rPr lang="es-EC" sz="1000" b="0" dirty="0">
                <a:solidFill>
                  <a:srgbClr val="1F3864"/>
                </a:solidFill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Gestión de Investigación Desarrollo e Innovación </a:t>
            </a:r>
          </a:p>
          <a:p>
            <a:pPr algn="ctr"/>
            <a:r>
              <a:rPr lang="es-EC" sz="1000" b="1" dirty="0">
                <a:solidFill>
                  <a:srgbClr val="1F3864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Elaborado por:</a:t>
            </a:r>
            <a:r>
              <a:rPr lang="es-EC" sz="1000" dirty="0">
                <a:solidFill>
                  <a:srgbClr val="1F386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Equipo de Rendición de Cuentas</a:t>
            </a:r>
            <a:endParaRPr lang="es-MX" sz="1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47703D-2F04-4FF2-18B5-98E708831A6B}"/>
              </a:ext>
            </a:extLst>
          </p:cNvPr>
          <p:cNvSpPr txBox="1"/>
          <p:nvPr/>
        </p:nvSpPr>
        <p:spPr>
          <a:xfrm>
            <a:off x="852755" y="2294247"/>
            <a:ext cx="39247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/>
            <a:r>
              <a:rPr lang="es-EC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C" sz="1600" b="1" i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Portafolio de servicios y lineamientos para la toma, transporte, aceptación y rechazo de muestras biológicas INSPI CZ6</a:t>
            </a:r>
            <a:r>
              <a:rPr lang="es-EC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impartido por personal técnico de la Coordinación Zonal 6 INSP Dr. Leopoldo Izquieta Pérez; para personal de las unidades de salud de las Zonas 6 y 7 del Ministerio de Salud Pública “MSP” en el mes de junio y; para el personal del Instituto Ecuatoriano de Seguridad Social “IESS” en el mes de octubre. </a:t>
            </a:r>
            <a:endParaRPr lang="es-MX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r>
              <a:rPr lang="es-EC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 una asistencia total de 96 participantes.</a:t>
            </a:r>
            <a:endParaRPr lang="es-MX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F65AB4-E106-96BA-2022-9CA6FB51D61D}"/>
              </a:ext>
            </a:extLst>
          </p:cNvPr>
          <p:cNvSpPr txBox="1"/>
          <p:nvPr/>
        </p:nvSpPr>
        <p:spPr>
          <a:xfrm>
            <a:off x="852755" y="1160248"/>
            <a:ext cx="4144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/>
              <a:t>1. Investigación, desarrollo e Innovación</a:t>
            </a:r>
          </a:p>
        </p:txBody>
      </p:sp>
    </p:spTree>
    <p:extLst>
      <p:ext uri="{BB962C8B-B14F-4D97-AF65-F5344CB8AC3E}">
        <p14:creationId xmlns:p14="http://schemas.microsoft.com/office/powerpoint/2010/main" val="139977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5470333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dirty="0">
                <a:solidFill>
                  <a:srgbClr val="2E2D91"/>
                </a:solidFill>
              </a:rPr>
              <a:t>Gestión de Investigación y Desarrollo Tecnológico en Salud Pública</a:t>
            </a:r>
            <a:endParaRPr lang="es-MX"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sp>
        <p:nvSpPr>
          <p:cNvPr id="2" name="Diagrama de flujo: proceso alternativo 1">
            <a:extLst>
              <a:ext uri="{FF2B5EF4-FFF2-40B4-BE49-F238E27FC236}">
                <a16:creationId xmlns:a16="http://schemas.microsoft.com/office/drawing/2014/main" id="{67D2949C-8B88-3C4B-A0D5-C413283B0D64}"/>
              </a:ext>
            </a:extLst>
          </p:cNvPr>
          <p:cNvSpPr/>
          <p:nvPr/>
        </p:nvSpPr>
        <p:spPr>
          <a:xfrm>
            <a:off x="2178120" y="1738901"/>
            <a:ext cx="2948683" cy="25685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Convenios y acuerdos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CE28EBDD-D8A4-9C30-7450-4E1B5F06A14D}"/>
              </a:ext>
            </a:extLst>
          </p:cNvPr>
          <p:cNvSpPr/>
          <p:nvPr/>
        </p:nvSpPr>
        <p:spPr>
          <a:xfrm>
            <a:off x="1434039" y="1770394"/>
            <a:ext cx="647272" cy="2568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1.2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F12E0B-9975-4633-4834-8694BD029D43}"/>
              </a:ext>
            </a:extLst>
          </p:cNvPr>
          <p:cNvSpPr txBox="1"/>
          <p:nvPr/>
        </p:nvSpPr>
        <p:spPr>
          <a:xfrm>
            <a:off x="852755" y="2403847"/>
            <a:ext cx="4689237" cy="244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EC" sz="1600" dirty="0"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La cooperación con instituciones académicas y de investigación nacionales, es de destacar que fue posible la firma del convenio marco con el Consejo Cantonal de Salud de Cuenca para fortalecer y potenciar las capacidades operativas de cada institución mediante la colaboración técnico científica enmarcada en los objetivos comunes de ambas instituciones.</a:t>
            </a:r>
            <a:endParaRPr lang="es-MX" sz="1600" dirty="0">
              <a:effectLst/>
              <a:latin typeface="+mj-lt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A94D22-2B4F-4DAB-A17B-8209EB711D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46"/>
          <a:stretch/>
        </p:blipFill>
        <p:spPr bwMode="auto">
          <a:xfrm>
            <a:off x="6382882" y="1738901"/>
            <a:ext cx="4689237" cy="3380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AAF95E8-C7FE-509C-486A-EDB3A190D1A5}"/>
              </a:ext>
            </a:extLst>
          </p:cNvPr>
          <p:cNvSpPr txBox="1"/>
          <p:nvPr/>
        </p:nvSpPr>
        <p:spPr>
          <a:xfrm>
            <a:off x="6382882" y="5266088"/>
            <a:ext cx="46892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000" b="1" dirty="0">
                <a:solidFill>
                  <a:srgbClr val="1F3864"/>
                </a:solidFill>
                <a:effectLst/>
                <a:latin typeface="+mj-lt"/>
                <a:ea typeface="Arial" panose="020B0604020202020204" pitchFamily="34" charset="0"/>
                <a:cs typeface="Mangal" panose="02040503050203030202" pitchFamily="18" charset="0"/>
              </a:rPr>
              <a:t>Fuente: </a:t>
            </a:r>
            <a:r>
              <a:rPr lang="es-EC" sz="1000" b="0" dirty="0">
                <a:solidFill>
                  <a:srgbClr val="1F3864"/>
                </a:solidFill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Gestión de Investigación Desarrollo e Innovación </a:t>
            </a:r>
            <a:r>
              <a:rPr lang="es-EC" sz="1000" b="1" dirty="0">
                <a:solidFill>
                  <a:srgbClr val="1F3864"/>
                </a:solidFill>
                <a:effectLst/>
                <a:latin typeface="+mj-lt"/>
                <a:ea typeface="Arial" panose="020B0604020202020204" pitchFamily="34" charset="0"/>
              </a:rPr>
              <a:t>                                        Elaborado por:</a:t>
            </a:r>
            <a:r>
              <a:rPr lang="es-EC" sz="1000" dirty="0">
                <a:solidFill>
                  <a:srgbClr val="1F3864"/>
                </a:solidFill>
                <a:effectLst/>
                <a:latin typeface="+mj-lt"/>
                <a:ea typeface="Calibri" panose="020F0502020204030204" pitchFamily="34" charset="0"/>
              </a:rPr>
              <a:t> Equipo de Rendición de Cuentas</a:t>
            </a:r>
            <a:endParaRPr lang="es-MX" sz="1000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9DA9B46-F125-29DC-2649-F63247F77CEF}"/>
              </a:ext>
            </a:extLst>
          </p:cNvPr>
          <p:cNvSpPr txBox="1"/>
          <p:nvPr/>
        </p:nvSpPr>
        <p:spPr>
          <a:xfrm>
            <a:off x="852755" y="1160248"/>
            <a:ext cx="4144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/>
              <a:t>1. Investigación, desarrollo e Innovación</a:t>
            </a:r>
          </a:p>
        </p:txBody>
      </p:sp>
    </p:spTree>
    <p:extLst>
      <p:ext uri="{BB962C8B-B14F-4D97-AF65-F5344CB8AC3E}">
        <p14:creationId xmlns:p14="http://schemas.microsoft.com/office/powerpoint/2010/main" val="2568994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5682666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dirty="0">
                <a:solidFill>
                  <a:srgbClr val="2E2D91"/>
                </a:solidFill>
              </a:rPr>
              <a:t>Gestión de Investigación y Desarrollo Tecnológico en Salud Pública</a:t>
            </a:r>
            <a:endParaRPr lang="es-MX"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sp>
        <p:nvSpPr>
          <p:cNvPr id="2" name="Diagrama de flujo: proceso alternativo 1">
            <a:extLst>
              <a:ext uri="{FF2B5EF4-FFF2-40B4-BE49-F238E27FC236}">
                <a16:creationId xmlns:a16="http://schemas.microsoft.com/office/drawing/2014/main" id="{4BFE6A79-7694-F14B-A312-F97B2608F0C4}"/>
              </a:ext>
            </a:extLst>
          </p:cNvPr>
          <p:cNvSpPr/>
          <p:nvPr/>
        </p:nvSpPr>
        <p:spPr>
          <a:xfrm>
            <a:off x="1859622" y="1762712"/>
            <a:ext cx="2948683" cy="30777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Participación de eventos (41)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1F2F2E24-993B-AE05-157B-77E32FBABC84}"/>
              </a:ext>
            </a:extLst>
          </p:cNvPr>
          <p:cNvSpPr/>
          <p:nvPr/>
        </p:nvSpPr>
        <p:spPr>
          <a:xfrm>
            <a:off x="1085806" y="1762264"/>
            <a:ext cx="623077" cy="3077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1.3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4E63797-52C0-F879-FB9A-B94E135E9F7D}"/>
              </a:ext>
            </a:extLst>
          </p:cNvPr>
          <p:cNvSpPr txBox="1"/>
          <p:nvPr/>
        </p:nvSpPr>
        <p:spPr>
          <a:xfrm>
            <a:off x="-95036" y="5404588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000" b="1" dirty="0">
                <a:solidFill>
                  <a:srgbClr val="1F3864"/>
                </a:solidFill>
                <a:effectLst/>
                <a:latin typeface="+mj-lt"/>
                <a:ea typeface="Arial" panose="020B0604020202020204" pitchFamily="34" charset="0"/>
                <a:cs typeface="Mangal" panose="02040503050203030202" pitchFamily="18" charset="0"/>
              </a:rPr>
              <a:t>Fuente: </a:t>
            </a:r>
            <a:r>
              <a:rPr lang="es-EC" sz="1000" b="0" dirty="0">
                <a:solidFill>
                  <a:srgbClr val="1F3864"/>
                </a:solidFill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Centros de Referencia de la CZ6</a:t>
            </a:r>
            <a:endParaRPr lang="es-MX" sz="1000" b="1" dirty="0">
              <a:effectLst/>
              <a:latin typeface="+mj-lt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/>
            <a:r>
              <a:rPr lang="es-EC" sz="1000" b="1" dirty="0">
                <a:solidFill>
                  <a:srgbClr val="1F3864"/>
                </a:solidFill>
                <a:effectLst/>
                <a:latin typeface="+mj-lt"/>
                <a:ea typeface="Arial" panose="020B0604020202020204" pitchFamily="34" charset="0"/>
                <a:cs typeface="Mangal" panose="02040503050203030202" pitchFamily="18" charset="0"/>
              </a:rPr>
              <a:t>Elaborado por:  </a:t>
            </a:r>
            <a:r>
              <a:rPr lang="es-EC" sz="1000" b="0" dirty="0">
                <a:solidFill>
                  <a:srgbClr val="1F3864"/>
                </a:solidFill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Equipo de Rendición de Cuentas</a:t>
            </a:r>
            <a:endParaRPr lang="es-MX" sz="1000" b="1" dirty="0">
              <a:effectLst/>
              <a:latin typeface="+mj-lt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93210D1D-316B-526B-773C-758EF37CC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265122"/>
              </p:ext>
            </p:extLst>
          </p:nvPr>
        </p:nvGraphicFramePr>
        <p:xfrm>
          <a:off x="761144" y="2239766"/>
          <a:ext cx="4869094" cy="3164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86F8BC4-C2AF-5B28-98D3-E58167FF97B6}"/>
              </a:ext>
            </a:extLst>
          </p:cNvPr>
          <p:cNvSpPr txBox="1"/>
          <p:nvPr/>
        </p:nvSpPr>
        <p:spPr>
          <a:xfrm>
            <a:off x="7270679" y="607266"/>
            <a:ext cx="4068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es-EC" sz="1400" dirty="0"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15</a:t>
            </a:r>
            <a:r>
              <a:rPr lang="es-EC" sz="1400" b="1" dirty="0"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s-EC" sz="1400" dirty="0"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participaciones como disertantes en talleres, charlas, capacitaciones.</a:t>
            </a:r>
            <a:endParaRPr lang="es-MX" sz="1400" dirty="0">
              <a:effectLst/>
              <a:latin typeface="+mj-lt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06E7317-C3DD-42AC-A19A-32E3A10EC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054" y="1191802"/>
            <a:ext cx="5334633" cy="473600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2A8404EA-89CD-08E2-2BB7-09E9986FE636}"/>
              </a:ext>
            </a:extLst>
          </p:cNvPr>
          <p:cNvSpPr txBox="1"/>
          <p:nvPr/>
        </p:nvSpPr>
        <p:spPr>
          <a:xfrm>
            <a:off x="5812947" y="5727753"/>
            <a:ext cx="61439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000" b="1" dirty="0">
                <a:solidFill>
                  <a:srgbClr val="1F3864"/>
                </a:solidFill>
                <a:effectLst/>
                <a:latin typeface="+mj-lt"/>
                <a:ea typeface="Arial" panose="020B0604020202020204" pitchFamily="34" charset="0"/>
                <a:cs typeface="Mangal" panose="02040503050203030202" pitchFamily="18" charset="0"/>
              </a:rPr>
              <a:t>Fuente: </a:t>
            </a:r>
            <a:r>
              <a:rPr lang="es-EC" sz="1000" b="0" dirty="0">
                <a:solidFill>
                  <a:srgbClr val="1F3864"/>
                </a:solidFill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Gestión de Investigación Desarrollo e Innovación </a:t>
            </a:r>
          </a:p>
          <a:p>
            <a:pPr algn="ctr"/>
            <a:r>
              <a:rPr lang="es-ES" sz="1000" b="1" dirty="0">
                <a:solidFill>
                  <a:srgbClr val="1F3864"/>
                </a:solidFill>
                <a:effectLst/>
                <a:latin typeface="+mj-lt"/>
                <a:ea typeface="Arial" panose="020B0604020202020204" pitchFamily="34" charset="0"/>
              </a:rPr>
              <a:t>Elaborado por:</a:t>
            </a:r>
            <a:r>
              <a:rPr lang="es-ES" sz="1000" dirty="0">
                <a:solidFill>
                  <a:srgbClr val="1F3864"/>
                </a:solidFill>
                <a:effectLst/>
                <a:latin typeface="+mj-lt"/>
                <a:ea typeface="Times New Roman" panose="02020603050405020304" pitchFamily="18" charset="0"/>
              </a:rPr>
              <a:t> Equipo de Rendición de Cuentas</a:t>
            </a:r>
            <a:endParaRPr lang="es-MX" sz="1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D836935-E7E3-39FE-F617-611E8B8D01FF}"/>
              </a:ext>
            </a:extLst>
          </p:cNvPr>
          <p:cNvSpPr txBox="1"/>
          <p:nvPr/>
        </p:nvSpPr>
        <p:spPr>
          <a:xfrm>
            <a:off x="852755" y="1160248"/>
            <a:ext cx="4144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/>
              <a:t>1. Investigación, desarrollo e Innovación</a:t>
            </a:r>
          </a:p>
        </p:txBody>
      </p:sp>
    </p:spTree>
    <p:extLst>
      <p:ext uri="{BB962C8B-B14F-4D97-AF65-F5344CB8AC3E}">
        <p14:creationId xmlns:p14="http://schemas.microsoft.com/office/powerpoint/2010/main" val="757560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">
            <a:extLst>
              <a:ext uri="{FF2B5EF4-FFF2-40B4-BE49-F238E27FC236}">
                <a16:creationId xmlns:a16="http://schemas.microsoft.com/office/drawing/2014/main" id="{A6FCAA1B-CACD-B1FF-FF5F-2E656B5F2453}"/>
              </a:ext>
            </a:extLst>
          </p:cNvPr>
          <p:cNvSpPr txBox="1"/>
          <p:nvPr/>
        </p:nvSpPr>
        <p:spPr>
          <a:xfrm>
            <a:off x="1832344" y="2002323"/>
            <a:ext cx="852731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4000" b="1" dirty="0">
                <a:solidFill>
                  <a:srgbClr val="E5C400"/>
                </a:solidFill>
                <a:latin typeface="Montserrat SemiBold" panose="00000700000000000000" pitchFamily="2" charset="0"/>
              </a:rPr>
              <a:t>Gestión de Laboratorios de Vigilancia Epidemiológica, Referencia Nacional</a:t>
            </a:r>
            <a:endParaRPr lang="es-EC" sz="4000" b="1" u="none" strike="noStrike" cap="none" dirty="0">
              <a:solidFill>
                <a:srgbClr val="E5C400"/>
              </a:solidFill>
              <a:latin typeface="Montserrat SemiBold" panose="00000700000000000000" pitchFamily="2" charset="0"/>
              <a:sym typeface="Arial"/>
            </a:endParaRPr>
          </a:p>
        </p:txBody>
      </p:sp>
      <p:pic>
        <p:nvPicPr>
          <p:cNvPr id="4" name="Gráfico 3" descr="Matraz con relleno sólido">
            <a:extLst>
              <a:ext uri="{FF2B5EF4-FFF2-40B4-BE49-F238E27FC236}">
                <a16:creationId xmlns:a16="http://schemas.microsoft.com/office/drawing/2014/main" id="{6F45C008-DD99-4FCE-07D3-E96A3998C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4333" y="2248755"/>
            <a:ext cx="1446088" cy="14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60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721351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u="none" strike="noStrike" cap="none" dirty="0">
                <a:solidFill>
                  <a:srgbClr val="2E2D91"/>
                </a:solidFill>
                <a:ea typeface="Arial"/>
                <a:sym typeface="Arial"/>
              </a:rPr>
              <a:t>Gestión de Laboratorios de Vigilancia Epidemiológica, Referencia Nacional</a:t>
            </a:r>
            <a:endParaRPr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68382-977C-0DB3-DD9B-2D82C3280F82}"/>
              </a:ext>
            </a:extLst>
          </p:cNvPr>
          <p:cNvSpPr txBox="1"/>
          <p:nvPr/>
        </p:nvSpPr>
        <p:spPr>
          <a:xfrm>
            <a:off x="1168372" y="1312072"/>
            <a:ext cx="47598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s-ES" b="1" kern="0" dirty="0">
                <a:effectLst/>
                <a:latin typeface="+mj-lt"/>
                <a:ea typeface="Times New Roman" panose="02020603050405020304" pitchFamily="18" charset="0"/>
              </a:rPr>
              <a:t>Pruebas Especializadas de Laboratorios de Vigilancia</a:t>
            </a:r>
            <a:endParaRPr lang="es-MX" b="1" kern="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21AD4E-AF73-0124-34D3-FAA54B6924C9}"/>
              </a:ext>
            </a:extLst>
          </p:cNvPr>
          <p:cNvSpPr txBox="1"/>
          <p:nvPr/>
        </p:nvSpPr>
        <p:spPr>
          <a:xfrm>
            <a:off x="5342493" y="5377010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000" b="1" dirty="0">
                <a:solidFill>
                  <a:srgbClr val="1F3864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Elaborado por:</a:t>
            </a:r>
            <a:r>
              <a:rPr lang="es-EC" sz="1000" dirty="0">
                <a:solidFill>
                  <a:srgbClr val="1F386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Centros de Referencia de Laboratorios de Vigilancia</a:t>
            </a:r>
            <a:endParaRPr lang="es-MX" sz="1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sz="1000" b="1" dirty="0">
                <a:solidFill>
                  <a:srgbClr val="1F3864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Fuente:</a:t>
            </a:r>
            <a:r>
              <a:rPr lang="es-EC" sz="1000" dirty="0">
                <a:solidFill>
                  <a:srgbClr val="1F386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Plataforma Gobierno por Resultados</a:t>
            </a:r>
            <a:endParaRPr lang="es-MX" sz="1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A1CDCF-50E5-69A3-64ED-E49A5C968A7D}"/>
              </a:ext>
            </a:extLst>
          </p:cNvPr>
          <p:cNvSpPr txBox="1"/>
          <p:nvPr/>
        </p:nvSpPr>
        <p:spPr>
          <a:xfrm>
            <a:off x="671093" y="2213389"/>
            <a:ext cx="30454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1" dirty="0">
                <a:effectLst/>
                <a:latin typeface="+mj-lt"/>
                <a:ea typeface="Calibri" panose="020F0502020204030204" pitchFamily="34" charset="0"/>
              </a:rPr>
              <a:t>RESULTADOS OBTENIDOS: </a:t>
            </a:r>
          </a:p>
          <a:p>
            <a:endParaRPr lang="es-EC" sz="1400" b="1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s-EC" sz="1400" b="1" dirty="0">
                <a:effectLst/>
                <a:latin typeface="+mj-lt"/>
                <a:ea typeface="Calibri" panose="020F0502020204030204" pitchFamily="34" charset="0"/>
              </a:rPr>
              <a:t>23881 </a:t>
            </a:r>
            <a:r>
              <a:rPr lang="es-EC" sz="1800" dirty="0">
                <a:effectLst/>
                <a:latin typeface="+mj-lt"/>
                <a:ea typeface="Calibri" panose="020F0502020204030204" pitchFamily="34" charset="0"/>
              </a:rPr>
              <a:t>pruebas de Laboratorio especializadas realizadas durante el periodo 2024. </a:t>
            </a:r>
            <a:endParaRPr lang="es-MX" dirty="0">
              <a:latin typeface="+mj-lt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F72EECD-572E-41B3-E281-9DEE648B17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914480"/>
              </p:ext>
            </p:extLst>
          </p:nvPr>
        </p:nvGraphicFramePr>
        <p:xfrm>
          <a:off x="4157511" y="1833464"/>
          <a:ext cx="7523664" cy="3542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CBE88F64-E57F-3FA3-BD31-789A526E6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522502" y="4238625"/>
            <a:ext cx="1790700" cy="16192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A2C0F67-2EBF-CE38-398A-2487DD78367C}"/>
              </a:ext>
            </a:extLst>
          </p:cNvPr>
          <p:cNvSpPr txBox="1"/>
          <p:nvPr/>
        </p:nvSpPr>
        <p:spPr>
          <a:xfrm>
            <a:off x="5200650" y="4238625"/>
            <a:ext cx="1790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6" tooltip="https://normadelbuono.blogspot.com/2017/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7" tooltip="https://creativecommons.org/licenses/by-nc-sa/3.0/"/>
              </a:rPr>
              <a:t>CC BY-SA-NC</a:t>
            </a:r>
            <a:endParaRPr lang="es-MX" sz="900"/>
          </a:p>
        </p:txBody>
      </p:sp>
    </p:spTree>
    <p:extLst>
      <p:ext uri="{BB962C8B-B14F-4D97-AF65-F5344CB8AC3E}">
        <p14:creationId xmlns:p14="http://schemas.microsoft.com/office/powerpoint/2010/main" val="2588871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persona, tabla, alimentos&#10;&#10;El contenido generado por IA puede ser incorrecto.">
            <a:extLst>
              <a:ext uri="{FF2B5EF4-FFF2-40B4-BE49-F238E27FC236}">
                <a16:creationId xmlns:a16="http://schemas.microsoft.com/office/drawing/2014/main" id="{F69D13DD-173E-30D1-F2E1-D4F2807F291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1737277"/>
            <a:ext cx="3442866" cy="5164301"/>
          </a:xfrm>
          <a:prstGeom prst="bevel">
            <a:avLst/>
          </a:prstGeom>
        </p:spPr>
      </p:pic>
      <p:sp>
        <p:nvSpPr>
          <p:cNvPr id="119" name="Google Shape;119;p4"/>
          <p:cNvSpPr txBox="1"/>
          <p:nvPr/>
        </p:nvSpPr>
        <p:spPr>
          <a:xfrm>
            <a:off x="625667" y="231150"/>
            <a:ext cx="721351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u="none" strike="noStrike" cap="none" dirty="0">
                <a:solidFill>
                  <a:srgbClr val="2E2D91"/>
                </a:solidFill>
                <a:ea typeface="Arial"/>
                <a:sym typeface="Arial"/>
              </a:rPr>
              <a:t>Gestión de Laboratorios de Vigilancia Epidemiológica, Referencia Nacional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68382-977C-0DB3-DD9B-2D82C3280F82}"/>
              </a:ext>
            </a:extLst>
          </p:cNvPr>
          <p:cNvSpPr txBox="1"/>
          <p:nvPr/>
        </p:nvSpPr>
        <p:spPr>
          <a:xfrm>
            <a:off x="1204117" y="1263052"/>
            <a:ext cx="53507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s-ES" b="1" kern="0" dirty="0">
                <a:effectLst/>
                <a:latin typeface="+mj-lt"/>
                <a:ea typeface="Times New Roman" panose="02020603050405020304" pitchFamily="18" charset="0"/>
              </a:rPr>
              <a:t>Implementación de Técnicas Especializada de Laboratorio</a:t>
            </a:r>
            <a:endParaRPr lang="es-MX" b="1" kern="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916F7D0-73F7-4986-6EC7-FD4A02440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366097"/>
              </p:ext>
            </p:extLst>
          </p:nvPr>
        </p:nvGraphicFramePr>
        <p:xfrm>
          <a:off x="3442866" y="1687795"/>
          <a:ext cx="8211335" cy="430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29344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721351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u="none" strike="noStrike" cap="none" dirty="0">
                <a:solidFill>
                  <a:srgbClr val="2E2D91"/>
                </a:solidFill>
                <a:ea typeface="Arial"/>
                <a:sym typeface="Arial"/>
              </a:rPr>
              <a:t>Gestión de Laboratorios de Vigilancia Epidemiológica, Referencia Nacional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68382-977C-0DB3-DD9B-2D82C3280F82}"/>
              </a:ext>
            </a:extLst>
          </p:cNvPr>
          <p:cNvSpPr txBox="1"/>
          <p:nvPr/>
        </p:nvSpPr>
        <p:spPr>
          <a:xfrm>
            <a:off x="1204117" y="1263052"/>
            <a:ext cx="53507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s-ES" b="1" kern="0" dirty="0">
                <a:effectLst/>
                <a:latin typeface="+mj-lt"/>
                <a:ea typeface="Times New Roman" panose="02020603050405020304" pitchFamily="18" charset="0"/>
              </a:rPr>
              <a:t>Logros Obtenidos</a:t>
            </a:r>
            <a:endParaRPr lang="es-MX" b="1" kern="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36D2191-5B2E-D5C1-A795-438BDDCB7A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927054"/>
              </p:ext>
            </p:extLst>
          </p:nvPr>
        </p:nvGraphicFramePr>
        <p:xfrm>
          <a:off x="2751191" y="1570829"/>
          <a:ext cx="9577798" cy="4460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 descr="Imagen que contiene persona, interior, hombre, cuarto de hospital&#10;&#10;El contenido generado por IA puede ser incorrecto.">
            <a:extLst>
              <a:ext uri="{FF2B5EF4-FFF2-40B4-BE49-F238E27FC236}">
                <a16:creationId xmlns:a16="http://schemas.microsoft.com/office/drawing/2014/main" id="{5A5CE32A-11C8-87AD-536E-DE6AAA9773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-71920" y="1570829"/>
            <a:ext cx="3626777" cy="5312472"/>
          </a:xfrm>
          <a:prstGeom prst="flowChartDelay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835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6FC081-EFA5-8C45-8DF1-65056153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3" y="0"/>
            <a:ext cx="12189993" cy="6858000"/>
          </a:xfrm>
          <a:prstGeom prst="rect">
            <a:avLst/>
          </a:prstGeom>
        </p:spPr>
      </p:pic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93F0D9D1-5191-214F-9D04-C7A7DFDD6B75}"/>
              </a:ext>
            </a:extLst>
          </p:cNvPr>
          <p:cNvSpPr txBox="1"/>
          <p:nvPr/>
        </p:nvSpPr>
        <p:spPr>
          <a:xfrm>
            <a:off x="6780944" y="396779"/>
            <a:ext cx="4775538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S" sz="4400" i="1" dirty="0">
                <a:solidFill>
                  <a:schemeClr val="lt1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INSTITUTO NACIONAL DE INVESTIGACIÓN EN SALUD PÚBLICA</a:t>
            </a:r>
          </a:p>
        </p:txBody>
      </p:sp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D8822720-081B-364F-9995-1A2E466DF654}"/>
              </a:ext>
            </a:extLst>
          </p:cNvPr>
          <p:cNvSpPr txBox="1"/>
          <p:nvPr/>
        </p:nvSpPr>
        <p:spPr>
          <a:xfrm>
            <a:off x="7833551" y="4158572"/>
            <a:ext cx="319061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S" sz="4400" b="1" i="1" dirty="0">
                <a:solidFill>
                  <a:srgbClr val="E5C400"/>
                </a:solidFill>
                <a:latin typeface="Montserrat SemiBold" panose="00000700000000000000" pitchFamily="2" charset="0"/>
                <a:cs typeface="Arial" panose="020B0604020202020204" pitchFamily="34" charset="0"/>
              </a:rPr>
              <a:t>Sede CZ6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6473C5-7194-4724-A241-6F25E8E39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575" y="5793274"/>
            <a:ext cx="5467350" cy="86326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>
          <a:extLst>
            <a:ext uri="{FF2B5EF4-FFF2-40B4-BE49-F238E27FC236}">
              <a16:creationId xmlns:a16="http://schemas.microsoft.com/office/drawing/2014/main" id="{B2EBFCC2-7E92-789D-9CB6-D35527F51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">
            <a:extLst>
              <a:ext uri="{FF2B5EF4-FFF2-40B4-BE49-F238E27FC236}">
                <a16:creationId xmlns:a16="http://schemas.microsoft.com/office/drawing/2014/main" id="{57E5E97A-E0A6-79F0-DF2D-58BAD36399C0}"/>
              </a:ext>
            </a:extLst>
          </p:cNvPr>
          <p:cNvSpPr txBox="1"/>
          <p:nvPr/>
        </p:nvSpPr>
        <p:spPr>
          <a:xfrm>
            <a:off x="1832344" y="2002323"/>
            <a:ext cx="852731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4000" b="1" dirty="0">
                <a:solidFill>
                  <a:srgbClr val="E5C400"/>
                </a:solidFill>
                <a:latin typeface="Montserrat SemiBold" panose="00000700000000000000" pitchFamily="2" charset="0"/>
              </a:rPr>
              <a:t>Gestión de Plataformas Compartidas</a:t>
            </a:r>
            <a:endParaRPr lang="es-EC" sz="4000" b="1" u="none" strike="noStrike" cap="none" dirty="0">
              <a:solidFill>
                <a:srgbClr val="E5C400"/>
              </a:solidFill>
              <a:latin typeface="Montserrat SemiBold" panose="00000700000000000000" pitchFamily="2" charset="0"/>
              <a:sym typeface="Arial"/>
            </a:endParaRPr>
          </a:p>
        </p:txBody>
      </p:sp>
      <p:pic>
        <p:nvPicPr>
          <p:cNvPr id="4" name="Gráfico 3" descr="Matraz con relleno sólido">
            <a:extLst>
              <a:ext uri="{FF2B5EF4-FFF2-40B4-BE49-F238E27FC236}">
                <a16:creationId xmlns:a16="http://schemas.microsoft.com/office/drawing/2014/main" id="{105B121A-B1AC-F645-C7D9-5FF602093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4333" y="2248755"/>
            <a:ext cx="1446088" cy="14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92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721351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u="none" strike="noStrike" cap="none" dirty="0">
                <a:solidFill>
                  <a:srgbClr val="2E2D91"/>
                </a:solidFill>
                <a:ea typeface="Arial"/>
                <a:sym typeface="Arial"/>
              </a:rPr>
              <a:t>Gestión de Plataformas Compartidas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68382-977C-0DB3-DD9B-2D82C3280F82}"/>
              </a:ext>
            </a:extLst>
          </p:cNvPr>
          <p:cNvSpPr txBox="1"/>
          <p:nvPr/>
        </p:nvSpPr>
        <p:spPr>
          <a:xfrm>
            <a:off x="1204117" y="1263052"/>
            <a:ext cx="53507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s-MX" sz="1600" b="1" kern="0" dirty="0">
                <a:effectLst/>
                <a:latin typeface="+mj-lt"/>
                <a:ea typeface="Times New Roman" panose="02020603050405020304" pitchFamily="18" charset="0"/>
              </a:rPr>
              <a:t>1. Gestión de Plataformas Compartidas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E33A82-7CC7-D5F5-783B-B30EF94B7FD7}"/>
              </a:ext>
            </a:extLst>
          </p:cNvPr>
          <p:cNvSpPr txBox="1"/>
          <p:nvPr/>
        </p:nvSpPr>
        <p:spPr>
          <a:xfrm>
            <a:off x="1622260" y="1673598"/>
            <a:ext cx="99156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En la Coordinación Zonal 6 se cuenta con </a:t>
            </a:r>
            <a:r>
              <a:rPr lang="es-MX" b="1" dirty="0"/>
              <a:t>2 (dos)</a:t>
            </a:r>
            <a:r>
              <a:rPr lang="es-MX" dirty="0"/>
              <a:t> Plataformas operativas que permiten integrar diversas áreas técnicas, tales como recepción de muestras biológicas, y gestión segura de desechos y esterilización. Esta estructura facilita la estandarización y mejora continua de los procesos, garantizando la calidad, trazabilidad y confiabilidad.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929F81-98F6-F09A-6514-91F472F10DEB}"/>
              </a:ext>
            </a:extLst>
          </p:cNvPr>
          <p:cNvSpPr txBox="1"/>
          <p:nvPr/>
        </p:nvSpPr>
        <p:spPr>
          <a:xfrm>
            <a:off x="5184382" y="2599305"/>
            <a:ext cx="26999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RESULTADOS OBTENIDOS: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CAD269D-64B0-3B84-107B-0FEE085D4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419859"/>
              </p:ext>
            </p:extLst>
          </p:nvPr>
        </p:nvGraphicFramePr>
        <p:xfrm>
          <a:off x="982465" y="3349375"/>
          <a:ext cx="4247081" cy="2489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6879">
                  <a:extLst>
                    <a:ext uri="{9D8B030D-6E8A-4147-A177-3AD203B41FA5}">
                      <a16:colId xmlns:a16="http://schemas.microsoft.com/office/drawing/2014/main" val="777378189"/>
                    </a:ext>
                  </a:extLst>
                </a:gridCol>
                <a:gridCol w="2080202">
                  <a:extLst>
                    <a:ext uri="{9D8B030D-6E8A-4147-A177-3AD203B41FA5}">
                      <a16:colId xmlns:a16="http://schemas.microsoft.com/office/drawing/2014/main" val="433858101"/>
                    </a:ext>
                  </a:extLst>
                </a:gridCol>
              </a:tblGrid>
              <a:tr h="207428">
                <a:tc gridSpan="2"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SOLICITUDES ATENDIDAS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511334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AÑO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CANTIDAD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83550162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2024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244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46316289"/>
                  </a:ext>
                </a:extLst>
              </a:tr>
              <a:tr h="207428">
                <a:tc gridSpan="2"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MATERIAL DESCONTAMINADO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693149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AÑO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CANTIDAD (unidades)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1117306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2024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13.294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46713804"/>
                  </a:ext>
                </a:extLst>
              </a:tr>
              <a:tr h="207428">
                <a:tc gridSpan="2"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MATERIAL ESTERILIZADO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49802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AÑO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CANTIDAD (unidades)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00795200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2024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20.668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38100583"/>
                  </a:ext>
                </a:extLst>
              </a:tr>
              <a:tr h="207428">
                <a:tc gridSpan="2"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ELIMINACIÓN DE DESECHOS BIOPELIGROSOS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378769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AÑO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CANTIDAD (manifiestos)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46376067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2024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51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22532178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B77F2961-A3FC-9979-3CD5-AE36D9C1308B}"/>
              </a:ext>
            </a:extLst>
          </p:cNvPr>
          <p:cNvSpPr txBox="1"/>
          <p:nvPr/>
        </p:nvSpPr>
        <p:spPr>
          <a:xfrm>
            <a:off x="1133052" y="2969343"/>
            <a:ext cx="4096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1" u="sng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La Plataforma de Manejo de Desechos y Esterilización</a:t>
            </a:r>
            <a:r>
              <a:rPr lang="es-EC" sz="1400" u="sng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endParaRPr lang="es-MX" u="sng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7477D31-9AF4-6D44-4138-BA52379D0A7F}"/>
              </a:ext>
            </a:extLst>
          </p:cNvPr>
          <p:cNvSpPr txBox="1"/>
          <p:nvPr/>
        </p:nvSpPr>
        <p:spPr>
          <a:xfrm>
            <a:off x="7839182" y="3023462"/>
            <a:ext cx="35163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1" u="sng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La Plataforma de Recepción de Muestras </a:t>
            </a:r>
            <a:endParaRPr lang="es-MX" u="sng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71CAED1-5379-0856-8A42-452663BFF324}"/>
              </a:ext>
            </a:extLst>
          </p:cNvPr>
          <p:cNvSpPr/>
          <p:nvPr/>
        </p:nvSpPr>
        <p:spPr>
          <a:xfrm>
            <a:off x="7839182" y="4100190"/>
            <a:ext cx="2578814" cy="7911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Ha receptado 5361 muestras conforme criterios técnicos y normativos vigentes</a:t>
            </a:r>
          </a:p>
        </p:txBody>
      </p:sp>
      <p:sp>
        <p:nvSpPr>
          <p:cNvPr id="15" name="Flecha: a la izquierda, derecha y arriba 14">
            <a:extLst>
              <a:ext uri="{FF2B5EF4-FFF2-40B4-BE49-F238E27FC236}">
                <a16:creationId xmlns:a16="http://schemas.microsoft.com/office/drawing/2014/main" id="{9D624820-F1C9-B30C-9CFB-E893AC4E5C6A}"/>
              </a:ext>
            </a:extLst>
          </p:cNvPr>
          <p:cNvSpPr/>
          <p:nvPr/>
        </p:nvSpPr>
        <p:spPr>
          <a:xfrm>
            <a:off x="5671335" y="3094125"/>
            <a:ext cx="1726058" cy="1797175"/>
          </a:xfrm>
          <a:prstGeom prst="leftRight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0998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>
          <a:extLst>
            <a:ext uri="{FF2B5EF4-FFF2-40B4-BE49-F238E27FC236}">
              <a16:creationId xmlns:a16="http://schemas.microsoft.com/office/drawing/2014/main" id="{FD4EAC47-2CF5-152B-EA83-43BB5FDE0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">
            <a:extLst>
              <a:ext uri="{FF2B5EF4-FFF2-40B4-BE49-F238E27FC236}">
                <a16:creationId xmlns:a16="http://schemas.microsoft.com/office/drawing/2014/main" id="{EA937029-43BD-EF3A-9865-B913FAACB2B0}"/>
              </a:ext>
            </a:extLst>
          </p:cNvPr>
          <p:cNvSpPr txBox="1"/>
          <p:nvPr/>
        </p:nvSpPr>
        <p:spPr>
          <a:xfrm>
            <a:off x="1832344" y="2002323"/>
            <a:ext cx="852731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4000" b="1" dirty="0">
                <a:solidFill>
                  <a:srgbClr val="E5C400"/>
                </a:solidFill>
                <a:latin typeface="Montserrat SemiBold" panose="00000700000000000000" pitchFamily="2" charset="0"/>
              </a:rPr>
              <a:t>Gestión de </a:t>
            </a:r>
            <a:r>
              <a:rPr lang="es-MX" sz="4000" b="1" dirty="0">
                <a:solidFill>
                  <a:srgbClr val="E5C400"/>
                </a:solidFill>
                <a:latin typeface="Montserrat SemiBold" panose="00000700000000000000" pitchFamily="2" charset="0"/>
              </a:rPr>
              <a:t>Aseguramiento de la Calidad de Resultados</a:t>
            </a:r>
            <a:endParaRPr lang="es-EC" sz="4000" b="1" u="none" strike="noStrike" cap="none" dirty="0">
              <a:solidFill>
                <a:srgbClr val="E5C400"/>
              </a:solidFill>
              <a:latin typeface="Montserrat SemiBold" panose="00000700000000000000" pitchFamily="2" charset="0"/>
              <a:sym typeface="Arial"/>
            </a:endParaRPr>
          </a:p>
        </p:txBody>
      </p:sp>
      <p:pic>
        <p:nvPicPr>
          <p:cNvPr id="4" name="Gráfico 3" descr="Matraz con relleno sólido">
            <a:extLst>
              <a:ext uri="{FF2B5EF4-FFF2-40B4-BE49-F238E27FC236}">
                <a16:creationId xmlns:a16="http://schemas.microsoft.com/office/drawing/2014/main" id="{545DD4E3-2947-790D-DEBD-182363303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4333" y="2248755"/>
            <a:ext cx="1446088" cy="14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62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721351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u="none" strike="noStrike" cap="none" dirty="0">
                <a:solidFill>
                  <a:srgbClr val="2E2D91"/>
                </a:solidFill>
                <a:ea typeface="Arial"/>
                <a:sym typeface="Arial"/>
              </a:rPr>
              <a:t>Gestión de Laboratorios de Vigilancia Epidemiológica, Referencia Nacional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68382-977C-0DB3-DD9B-2D82C3280F82}"/>
              </a:ext>
            </a:extLst>
          </p:cNvPr>
          <p:cNvSpPr txBox="1"/>
          <p:nvPr/>
        </p:nvSpPr>
        <p:spPr>
          <a:xfrm>
            <a:off x="1204117" y="1263052"/>
            <a:ext cx="59980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s-MX" sz="1600" b="1" kern="0" dirty="0">
                <a:effectLst/>
                <a:latin typeface="+mj-lt"/>
                <a:ea typeface="Times New Roman" panose="02020603050405020304" pitchFamily="18" charset="0"/>
              </a:rPr>
              <a:t>2. Gestión de Aseguramiento de la Calidad de Resultados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4D704D-39D0-898E-D04E-C890F002F980}"/>
              </a:ext>
            </a:extLst>
          </p:cNvPr>
          <p:cNvSpPr txBox="1"/>
          <p:nvPr/>
        </p:nvSpPr>
        <p:spPr>
          <a:xfrm>
            <a:off x="1531419" y="1703842"/>
            <a:ext cx="94179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Asegurar el cumplimiento de las normativas nacionales e internacionales de los procedimientos, protocolos, estándares técnicos específicos involucrados en la fase pre analítica, analítica y post analítica para asegurar la calidad de los resultados en el Instituto y en el Sistema Nacional de Salud en el ámbito de su competencia.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DF6803-28D7-8AA1-65A4-6C397B8DBB38}"/>
              </a:ext>
            </a:extLst>
          </p:cNvPr>
          <p:cNvSpPr txBox="1"/>
          <p:nvPr/>
        </p:nvSpPr>
        <p:spPr>
          <a:xfrm>
            <a:off x="4746018" y="2630127"/>
            <a:ext cx="26999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RESULTADOS OBTENIDOS: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65C76B5D-445C-5140-B83F-50D16168F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6970070"/>
              </p:ext>
            </p:extLst>
          </p:nvPr>
        </p:nvGraphicFramePr>
        <p:xfrm>
          <a:off x="1531419" y="2951228"/>
          <a:ext cx="9608621" cy="3200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8862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">
            <a:extLst>
              <a:ext uri="{FF2B5EF4-FFF2-40B4-BE49-F238E27FC236}">
                <a16:creationId xmlns:a16="http://schemas.microsoft.com/office/drawing/2014/main" id="{A6FCAA1B-CACD-B1FF-FF5F-2E656B5F2453}"/>
              </a:ext>
            </a:extLst>
          </p:cNvPr>
          <p:cNvSpPr txBox="1"/>
          <p:nvPr/>
        </p:nvSpPr>
        <p:spPr>
          <a:xfrm>
            <a:off x="1832344" y="2617876"/>
            <a:ext cx="852731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4000" b="1" dirty="0">
                <a:solidFill>
                  <a:srgbClr val="E5C400"/>
                </a:solidFill>
                <a:latin typeface="Montserrat SemiBold" panose="00000700000000000000" pitchFamily="2" charset="0"/>
              </a:rPr>
              <a:t>Fortalecimiento Institucional</a:t>
            </a:r>
            <a:endParaRPr lang="es-EC" sz="4000" b="1" u="none" strike="noStrike" cap="none" dirty="0">
              <a:solidFill>
                <a:srgbClr val="E5C400"/>
              </a:solidFill>
              <a:latin typeface="Montserrat SemiBold" panose="00000700000000000000" pitchFamily="2" charset="0"/>
              <a:sym typeface="Arial"/>
            </a:endParaRPr>
          </a:p>
        </p:txBody>
      </p:sp>
      <p:pic>
        <p:nvPicPr>
          <p:cNvPr id="5" name="Gráfico 4" descr="Crecimiento empresarial con relleno sólido">
            <a:extLst>
              <a:ext uri="{FF2B5EF4-FFF2-40B4-BE49-F238E27FC236}">
                <a16:creationId xmlns:a16="http://schemas.microsoft.com/office/drawing/2014/main" id="{AD10696E-0410-5054-0CA6-F4FB41A48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944" y="2502295"/>
            <a:ext cx="1227224" cy="122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85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648575-F00F-843F-6D5B-450A5A7C3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29334" r="26001"/>
          <a:stretch/>
        </p:blipFill>
        <p:spPr bwMode="auto">
          <a:xfrm>
            <a:off x="2496621" y="3531739"/>
            <a:ext cx="3205538" cy="16332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997C0E3-F7D3-F6DC-CF84-46A3EBA603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178016"/>
              </p:ext>
            </p:extLst>
          </p:nvPr>
        </p:nvGraphicFramePr>
        <p:xfrm>
          <a:off x="1384418" y="719666"/>
          <a:ext cx="90332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9" name="Google Shape;119;p4"/>
          <p:cNvSpPr txBox="1"/>
          <p:nvPr/>
        </p:nvSpPr>
        <p:spPr>
          <a:xfrm>
            <a:off x="625667" y="231150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dirty="0">
                <a:solidFill>
                  <a:srgbClr val="2E2D91"/>
                </a:solidFill>
              </a:rPr>
              <a:t>Fortalecimiento Institucional</a:t>
            </a:r>
            <a:endParaRPr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027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dirty="0">
                <a:solidFill>
                  <a:srgbClr val="2E2D91"/>
                </a:solidFill>
              </a:rPr>
              <a:t>Fortalecimiento Institucional</a:t>
            </a:r>
            <a:endParaRPr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BEFD03E-3E05-52A7-B82E-016BB20118B5}"/>
              </a:ext>
            </a:extLst>
          </p:cNvPr>
          <p:cNvSpPr txBox="1"/>
          <p:nvPr/>
        </p:nvSpPr>
        <p:spPr>
          <a:xfrm>
            <a:off x="1045110" y="956117"/>
            <a:ext cx="6097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s-ES" sz="1600" b="1" kern="0" dirty="0">
                <a:effectLst/>
                <a:latin typeface="+mj-lt"/>
                <a:ea typeface="Times New Roman" panose="02020603050405020304" pitchFamily="18" charset="0"/>
              </a:rPr>
              <a:t>1. Administración de la Unidad de Talento Humano</a:t>
            </a:r>
            <a:endParaRPr lang="es-MX" sz="1600" b="1" kern="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2CB22F8-D86C-B112-8C9A-3C1E5307B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564952"/>
              </p:ext>
            </p:extLst>
          </p:nvPr>
        </p:nvGraphicFramePr>
        <p:xfrm>
          <a:off x="1045110" y="1542625"/>
          <a:ext cx="9012719" cy="4658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196" name="Picture 4" descr="Otra vez revisión de desempeño?">
            <a:extLst>
              <a:ext uri="{FF2B5EF4-FFF2-40B4-BE49-F238E27FC236}">
                <a16:creationId xmlns:a16="http://schemas.microsoft.com/office/drawing/2014/main" id="{05ACC8FD-8F5D-2841-E6A5-F2C28E874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562" y="2661006"/>
            <a:ext cx="629565" cy="84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rotación del personal, icono de recursos humanos, vector de línea 2697590  Vector en Vecteezy">
            <a:extLst>
              <a:ext uri="{FF2B5EF4-FFF2-40B4-BE49-F238E27FC236}">
                <a16:creationId xmlns:a16="http://schemas.microsoft.com/office/drawing/2014/main" id="{4CDE6E0C-CE4A-F7B7-D75E-993471A6F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253" y="3698926"/>
            <a:ext cx="965618" cy="96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l icono de la reunión es editable | Vector Premium">
            <a:extLst>
              <a:ext uri="{FF2B5EF4-FFF2-40B4-BE49-F238E27FC236}">
                <a16:creationId xmlns:a16="http://schemas.microsoft.com/office/drawing/2014/main" id="{B191BAC2-FCED-2690-DCA9-C9C152A7D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" r="1811" b="15323"/>
          <a:stretch/>
        </p:blipFill>
        <p:spPr bwMode="auto">
          <a:xfrm>
            <a:off x="10434892" y="1542625"/>
            <a:ext cx="862903" cy="66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magen que contiene interior, cuarto, silla, vivo&#10;&#10;El contenido generado por IA puede ser incorrecto.">
            <a:extLst>
              <a:ext uri="{FF2B5EF4-FFF2-40B4-BE49-F238E27FC236}">
                <a16:creationId xmlns:a16="http://schemas.microsoft.com/office/drawing/2014/main" id="{03CA31C4-80A2-DCF7-2C52-CCB856D121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51562" y="5070520"/>
            <a:ext cx="733779" cy="6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57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dirty="0">
                <a:solidFill>
                  <a:srgbClr val="2E2D91"/>
                </a:solidFill>
              </a:rPr>
              <a:t>Fortalecimiento Institucional</a:t>
            </a:r>
            <a:endParaRPr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6FF819-ADFE-84F8-73DE-91FF35195462}"/>
              </a:ext>
            </a:extLst>
          </p:cNvPr>
          <p:cNvSpPr txBox="1"/>
          <p:nvPr/>
        </p:nvSpPr>
        <p:spPr>
          <a:xfrm>
            <a:off x="1055668" y="965995"/>
            <a:ext cx="6097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s-ES" sz="1600" b="1" kern="0" dirty="0">
                <a:effectLst/>
                <a:latin typeface="+mj-lt"/>
                <a:ea typeface="Times New Roman" panose="02020603050405020304" pitchFamily="18" charset="0"/>
              </a:rPr>
              <a:t>2. Gestión Interna Administrativa - Financiera</a:t>
            </a:r>
            <a:endParaRPr lang="es-MX" sz="1600" b="1" kern="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90BBE1E-C1C3-AB1C-739C-FF60B686A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025265"/>
              </p:ext>
            </p:extLst>
          </p:nvPr>
        </p:nvGraphicFramePr>
        <p:xfrm>
          <a:off x="4856248" y="1304549"/>
          <a:ext cx="5756099" cy="4487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5424">
                  <a:extLst>
                    <a:ext uri="{9D8B030D-6E8A-4147-A177-3AD203B41FA5}">
                      <a16:colId xmlns:a16="http://schemas.microsoft.com/office/drawing/2014/main" val="1973058581"/>
                    </a:ext>
                  </a:extLst>
                </a:gridCol>
                <a:gridCol w="1553234">
                  <a:extLst>
                    <a:ext uri="{9D8B030D-6E8A-4147-A177-3AD203B41FA5}">
                      <a16:colId xmlns:a16="http://schemas.microsoft.com/office/drawing/2014/main" val="2548717648"/>
                    </a:ext>
                  </a:extLst>
                </a:gridCol>
                <a:gridCol w="1217441">
                  <a:extLst>
                    <a:ext uri="{9D8B030D-6E8A-4147-A177-3AD203B41FA5}">
                      <a16:colId xmlns:a16="http://schemas.microsoft.com/office/drawing/2014/main" val="3099303556"/>
                    </a:ext>
                  </a:extLst>
                </a:gridCol>
              </a:tblGrid>
              <a:tr h="471332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TRÁMITES FINANCIEROS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NRO. DE TRÁMITES PROCESADOS AÑO 2024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COMPONENTE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extLst>
                  <a:ext uri="{0D108BD9-81ED-4DB2-BD59-A6C34878D82A}">
                    <a16:rowId xmlns:a16="http://schemas.microsoft.com/office/drawing/2014/main" val="3026418123"/>
                  </a:ext>
                </a:extLst>
              </a:tr>
              <a:tr h="314221"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Certificaciones Presupuestarias (anuales y plurianuales)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39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Presupuesto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extLst>
                  <a:ext uri="{0D108BD9-81ED-4DB2-BD59-A6C34878D82A}">
                    <a16:rowId xmlns:a16="http://schemas.microsoft.com/office/drawing/2014/main" val="3888607152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Avales para ítems controlados por el MEF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4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Presupuesto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extLst>
                  <a:ext uri="{0D108BD9-81ED-4DB2-BD59-A6C34878D82A}">
                    <a16:rowId xmlns:a16="http://schemas.microsoft.com/office/drawing/2014/main" val="2092493583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Compromisos Presupuestarios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120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Presupuesto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extLst>
                  <a:ext uri="{0D108BD9-81ED-4DB2-BD59-A6C34878D82A}">
                    <a16:rowId xmlns:a16="http://schemas.microsoft.com/office/drawing/2014/main" val="1246003474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Emisión de Informes periódicos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12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Presupuesto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extLst>
                  <a:ext uri="{0D108BD9-81ED-4DB2-BD59-A6C34878D82A}">
                    <a16:rowId xmlns:a16="http://schemas.microsoft.com/office/drawing/2014/main" val="1080405701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Reformas Presupuestarias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37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Presupuesto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extLst>
                  <a:ext uri="{0D108BD9-81ED-4DB2-BD59-A6C34878D82A}">
                    <a16:rowId xmlns:a16="http://schemas.microsoft.com/office/drawing/2014/main" val="1552320842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Reprogramaciones presupuestarias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10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Presupuesto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extLst>
                  <a:ext uri="{0D108BD9-81ED-4DB2-BD59-A6C34878D82A}">
                    <a16:rowId xmlns:a16="http://schemas.microsoft.com/office/drawing/2014/main" val="3866788057"/>
                  </a:ext>
                </a:extLst>
              </a:tr>
              <a:tr h="314221"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Informes de Control Previo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249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Contabilidad-Tesorería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extLst>
                  <a:ext uri="{0D108BD9-81ED-4DB2-BD59-A6C34878D82A}">
                    <a16:rowId xmlns:a16="http://schemas.microsoft.com/office/drawing/2014/main" val="2677871861"/>
                  </a:ext>
                </a:extLst>
              </a:tr>
              <a:tr h="471332"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Declaraciones y pago de impuestos al SRI (IVA, retenciones en la fuente) y anexos transaccionales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37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Contabilidad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extLst>
                  <a:ext uri="{0D108BD9-81ED-4DB2-BD59-A6C34878D82A}">
                    <a16:rowId xmlns:a16="http://schemas.microsoft.com/office/drawing/2014/main" val="3553519492"/>
                  </a:ext>
                </a:extLst>
              </a:tr>
              <a:tr h="557950"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Comprobantes Únicos de devengado previo al pago por adquisiciones de bienes y /o servicios y demás obligaciones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197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Contabilidad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extLst>
                  <a:ext uri="{0D108BD9-81ED-4DB2-BD59-A6C34878D82A}">
                    <a16:rowId xmlns:a16="http://schemas.microsoft.com/office/drawing/2014/main" val="1515292852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Nóminas procesadas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76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Contabilidad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extLst>
                  <a:ext uri="{0D108BD9-81ED-4DB2-BD59-A6C34878D82A}">
                    <a16:rowId xmlns:a16="http://schemas.microsoft.com/office/drawing/2014/main" val="3859026927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Rendición de Fondos (cajas chicas)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10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Contabilidad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extLst>
                  <a:ext uri="{0D108BD9-81ED-4DB2-BD59-A6C34878D82A}">
                    <a16:rowId xmlns:a16="http://schemas.microsoft.com/office/drawing/2014/main" val="2118052366"/>
                  </a:ext>
                </a:extLst>
              </a:tr>
              <a:tr h="314221"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Emisión de Informes Contables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Contabilidad-Presupuesto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extLst>
                  <a:ext uri="{0D108BD9-81ED-4DB2-BD59-A6C34878D82A}">
                    <a16:rowId xmlns:a16="http://schemas.microsoft.com/office/drawing/2014/main" val="3782856497"/>
                  </a:ext>
                </a:extLst>
              </a:tr>
              <a:tr h="372184"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Emisión de Informes de Avances de indicadores GPR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12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Contabilidad - Presupuesto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extLst>
                  <a:ext uri="{0D108BD9-81ED-4DB2-BD59-A6C34878D82A}">
                    <a16:rowId xmlns:a16="http://schemas.microsoft.com/office/drawing/2014/main" val="3530732109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Pagos solicitados al MEF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283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Tesorería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extLst>
                  <a:ext uri="{0D108BD9-81ED-4DB2-BD59-A6C34878D82A}">
                    <a16:rowId xmlns:a16="http://schemas.microsoft.com/office/drawing/2014/main" val="865232638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Comprobantes de retenciones emitidos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155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Tesorería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 anchor="ctr"/>
                </a:tc>
                <a:extLst>
                  <a:ext uri="{0D108BD9-81ED-4DB2-BD59-A6C34878D82A}">
                    <a16:rowId xmlns:a16="http://schemas.microsoft.com/office/drawing/2014/main" val="3468513685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E77DA87-4D4D-5224-2DDD-D0DB4F269D49}"/>
              </a:ext>
            </a:extLst>
          </p:cNvPr>
          <p:cNvSpPr txBox="1"/>
          <p:nvPr/>
        </p:nvSpPr>
        <p:spPr>
          <a:xfrm>
            <a:off x="830493" y="1931079"/>
            <a:ext cx="336649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sz="1400" dirty="0"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s-EC" dirty="0">
                <a:latin typeface="+mj-lt"/>
                <a:ea typeface="Calibri" panose="020F0502020204030204" pitchFamily="34" charset="0"/>
              </a:rPr>
              <a:t>A</a:t>
            </a:r>
            <a:r>
              <a:rPr lang="es-EC" dirty="0">
                <a:effectLst/>
                <a:latin typeface="+mj-lt"/>
                <a:ea typeface="Calibri" panose="020F0502020204030204" pitchFamily="34" charset="0"/>
              </a:rPr>
              <a:t>dministra los recursos materiales y económicos así como coordinar con todos los procesos institucionales los planes, programas y proyectos necesarios para su desarrollo de la Coordinación Zonal 6.</a:t>
            </a:r>
          </a:p>
          <a:p>
            <a:endParaRPr lang="es-EC" dirty="0">
              <a:latin typeface="+mj-lt"/>
              <a:ea typeface="Calibri" panose="020F0502020204030204" pitchFamily="34" charset="0"/>
            </a:endParaRPr>
          </a:p>
          <a:p>
            <a:endParaRPr lang="es-EC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s-EC" dirty="0">
                <a:latin typeface="+mj-lt"/>
                <a:ea typeface="Calibri" panose="020F0502020204030204" pitchFamily="34" charset="0"/>
              </a:rPr>
              <a:t>	Trámites Atendidos:</a:t>
            </a:r>
            <a:endParaRPr lang="es-EC" dirty="0">
              <a:effectLst/>
              <a:latin typeface="+mj-lt"/>
              <a:ea typeface="Calibri" panose="020F0502020204030204" pitchFamily="34" charset="0"/>
            </a:endParaRPr>
          </a:p>
          <a:p>
            <a:endParaRPr lang="es-EC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2050" name="Picture 2" descr="Cálculo de detalles de los estados financieros de una empresa comercial. |  Vector Premium">
            <a:extLst>
              <a:ext uri="{FF2B5EF4-FFF2-40B4-BE49-F238E27FC236}">
                <a16:creationId xmlns:a16="http://schemas.microsoft.com/office/drawing/2014/main" id="{C5B748AA-5FC3-73E6-2912-1C3E386F1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54" y="4240870"/>
            <a:ext cx="2227884" cy="185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CE85FC8-8EE9-9747-81C1-0BD1749934CE}"/>
              </a:ext>
            </a:extLst>
          </p:cNvPr>
          <p:cNvSpPr txBox="1"/>
          <p:nvPr/>
        </p:nvSpPr>
        <p:spPr>
          <a:xfrm>
            <a:off x="5335609" y="5798774"/>
            <a:ext cx="60977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/>
            <a:r>
              <a:rPr lang="es-EC" sz="1000" b="1" dirty="0">
                <a:solidFill>
                  <a:srgbClr val="1F3864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Elaborado por:</a:t>
            </a:r>
            <a:r>
              <a:rPr lang="es-EC" sz="1000" dirty="0">
                <a:solidFill>
                  <a:srgbClr val="1F386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Gestión Interna Administrativa - Financiera</a:t>
            </a:r>
            <a:endParaRPr lang="es-MX" sz="1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69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dirty="0">
                <a:solidFill>
                  <a:srgbClr val="2E2D91"/>
                </a:solidFill>
              </a:rPr>
              <a:t>Fortalecimiento Institucional</a:t>
            </a:r>
            <a:endParaRPr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3A984D2-92FB-EB9B-814A-90233F6EFA96}"/>
              </a:ext>
            </a:extLst>
          </p:cNvPr>
          <p:cNvSpPr txBox="1"/>
          <p:nvPr/>
        </p:nvSpPr>
        <p:spPr>
          <a:xfrm>
            <a:off x="2065100" y="1808877"/>
            <a:ext cx="25017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MX" sz="1400" b="1" dirty="0">
                <a:effectLst/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Ejecución presupuestaria:</a:t>
            </a:r>
            <a:r>
              <a:rPr lang="es-MX" b="1" dirty="0"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s-MX" dirty="0"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Con el 96,31% ejecutado en el ejercicio fiscal 2024.	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44E237D-EAF6-91BC-C65A-7ECCC4C2F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872093"/>
              </p:ext>
            </p:extLst>
          </p:nvPr>
        </p:nvGraphicFramePr>
        <p:xfrm>
          <a:off x="4946690" y="1212351"/>
          <a:ext cx="5180211" cy="1929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086">
                  <a:extLst>
                    <a:ext uri="{9D8B030D-6E8A-4147-A177-3AD203B41FA5}">
                      <a16:colId xmlns:a16="http://schemas.microsoft.com/office/drawing/2014/main" val="3183868151"/>
                    </a:ext>
                  </a:extLst>
                </a:gridCol>
                <a:gridCol w="1781280">
                  <a:extLst>
                    <a:ext uri="{9D8B030D-6E8A-4147-A177-3AD203B41FA5}">
                      <a16:colId xmlns:a16="http://schemas.microsoft.com/office/drawing/2014/main" val="3050347805"/>
                    </a:ext>
                  </a:extLst>
                </a:gridCol>
                <a:gridCol w="994203">
                  <a:extLst>
                    <a:ext uri="{9D8B030D-6E8A-4147-A177-3AD203B41FA5}">
                      <a16:colId xmlns:a16="http://schemas.microsoft.com/office/drawing/2014/main" val="4118350708"/>
                    </a:ext>
                  </a:extLst>
                </a:gridCol>
                <a:gridCol w="994203">
                  <a:extLst>
                    <a:ext uri="{9D8B030D-6E8A-4147-A177-3AD203B41FA5}">
                      <a16:colId xmlns:a16="http://schemas.microsoft.com/office/drawing/2014/main" val="3962566762"/>
                    </a:ext>
                  </a:extLst>
                </a:gridCol>
                <a:gridCol w="1020439">
                  <a:extLst>
                    <a:ext uri="{9D8B030D-6E8A-4147-A177-3AD203B41FA5}">
                      <a16:colId xmlns:a16="http://schemas.microsoft.com/office/drawing/2014/main" val="7250880"/>
                    </a:ext>
                  </a:extLst>
                </a:gridCol>
              </a:tblGrid>
              <a:tr h="558536"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ITEM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GRUPO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CODIFICADO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DEVENGADO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PORCENTAJE DE EJECUCION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77795554"/>
                  </a:ext>
                </a:extLst>
              </a:tr>
              <a:tr h="232723"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800">
                          <a:effectLst/>
                        </a:rPr>
                        <a:t>51 EGRESOS EN PERSONAL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426363,92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417375,5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97,89%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71400427"/>
                  </a:ext>
                </a:extLst>
              </a:tr>
              <a:tr h="297886"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800">
                          <a:effectLst/>
                        </a:rPr>
                        <a:t>53 BIENES Y SERVICIOS DE CONSUMO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114413,03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104277,28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91,14%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3345163"/>
                  </a:ext>
                </a:extLst>
              </a:tr>
              <a:tr h="297886"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800">
                          <a:effectLst/>
                        </a:rPr>
                        <a:t>57 OTROS EGRESOS CORRIENTES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4456,88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3690,26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82,80%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88368452"/>
                  </a:ext>
                </a:extLst>
              </a:tr>
              <a:tr h="297886"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800">
                          <a:effectLst/>
                        </a:rPr>
                        <a:t>84 BIENES DE LARGA DURACIÓN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11957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11288,62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94,41%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38092573"/>
                  </a:ext>
                </a:extLst>
              </a:tr>
              <a:tr h="244359">
                <a:tc gridSpan="2">
                  <a:txBody>
                    <a:bodyPr/>
                    <a:lstStyle/>
                    <a:p>
                      <a:pPr algn="ctr"/>
                      <a:r>
                        <a:rPr lang="es-EC" sz="800">
                          <a:effectLst/>
                        </a:rPr>
                        <a:t>TOTAL GENERAL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557190,83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536631,66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 dirty="0">
                          <a:effectLst/>
                        </a:rPr>
                        <a:t>96,31%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74713247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7979479-ED2D-3F74-5227-A38D187166E6}"/>
              </a:ext>
            </a:extLst>
          </p:cNvPr>
          <p:cNvSpPr txBox="1"/>
          <p:nvPr/>
        </p:nvSpPr>
        <p:spPr>
          <a:xfrm>
            <a:off x="4124763" y="3141626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000" b="1" dirty="0">
                <a:solidFill>
                  <a:srgbClr val="1F3864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Elaborado por:</a:t>
            </a:r>
            <a:r>
              <a:rPr lang="es-EC" sz="1000" dirty="0">
                <a:solidFill>
                  <a:srgbClr val="1F386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Gestión Interna Administrativa – Financiera</a:t>
            </a:r>
            <a:endParaRPr lang="es-MX" sz="1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sz="1000" b="1" dirty="0">
                <a:solidFill>
                  <a:srgbClr val="1F3864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Fuente:</a:t>
            </a:r>
            <a:r>
              <a:rPr lang="es-EC" sz="1000" dirty="0">
                <a:solidFill>
                  <a:srgbClr val="1F386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Sistema integrado de gestión financiera </a:t>
            </a:r>
            <a:r>
              <a:rPr lang="es-EC" sz="1000" dirty="0" err="1">
                <a:solidFill>
                  <a:srgbClr val="1F386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Esigef</a:t>
            </a:r>
            <a:r>
              <a:rPr lang="es-EC" sz="1000" dirty="0">
                <a:solidFill>
                  <a:srgbClr val="1F386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al 31/12/2024</a:t>
            </a:r>
            <a:endParaRPr lang="es-MX" sz="1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3FE83197-2EF6-7B5A-31C2-F497B2C34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409898"/>
              </p:ext>
            </p:extLst>
          </p:nvPr>
        </p:nvGraphicFramePr>
        <p:xfrm>
          <a:off x="643252" y="4446082"/>
          <a:ext cx="10515600" cy="1333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4198498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1380069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3355956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77399606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19668271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6142343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s-EC" sz="800">
                          <a:effectLst/>
                        </a:rPr>
                        <a:t>ENTIDAD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>
                          <a:effectLst/>
                        </a:rPr>
                        <a:t>PROGRAMA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>
                          <a:effectLst/>
                        </a:rPr>
                        <a:t>DESCRIPCION PROGRAMA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>
                          <a:effectLst/>
                        </a:rPr>
                        <a:t>DEVENGADO 2023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>
                          <a:effectLst/>
                        </a:rPr>
                        <a:t>DEVENGADO 2024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>
                          <a:effectLst/>
                        </a:rPr>
                        <a:t>DEVENGADO ENERO DICIEMBRE 2023 VERSUS 2024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44441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s-EC" sz="800">
                          <a:effectLst/>
                        </a:rPr>
                        <a:t>COORDINACION ZONAL 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>
                          <a:effectLst/>
                        </a:rPr>
                        <a:t>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800">
                          <a:effectLst/>
                        </a:rPr>
                        <a:t>ADMINISTRACION CENTRAL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481,377.49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530,469.70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49,092.21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4897574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EC" sz="800">
                          <a:effectLst/>
                        </a:rPr>
                        <a:t>COORDINACION ZONAL 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>
                          <a:effectLst/>
                        </a:rPr>
                        <a:t>55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800">
                          <a:effectLst/>
                        </a:rPr>
                        <a:t>LABORATORIO ESPECIALIZADO VIGILANCIA EPIDEMIOLOGICA Y DE SALUD PUBLICA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6,200.00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6,161.96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-38.04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008116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s-EC" sz="800">
                          <a:effectLst/>
                        </a:rPr>
                        <a:t>TOTAL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MX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MX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487.577,49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>
                          <a:effectLst/>
                        </a:rPr>
                        <a:t>536.631,66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800" dirty="0">
                          <a:effectLst/>
                        </a:rPr>
                        <a:t>49.054,17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41324755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4FE7BFA6-73FC-03E4-244F-E48013A68217}"/>
              </a:ext>
            </a:extLst>
          </p:cNvPr>
          <p:cNvSpPr txBox="1"/>
          <p:nvPr/>
        </p:nvSpPr>
        <p:spPr>
          <a:xfrm>
            <a:off x="483691" y="3707418"/>
            <a:ext cx="36410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solidFill>
                  <a:srgbClr val="1F3864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Presupuesto devengado por programas periodo 2023 vs Presupuesto devengado por programas periodo 2024</a:t>
            </a:r>
            <a:endParaRPr lang="es-MX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3468464-8018-924E-634E-50A9D70B3EB9}"/>
              </a:ext>
            </a:extLst>
          </p:cNvPr>
          <p:cNvSpPr txBox="1"/>
          <p:nvPr/>
        </p:nvSpPr>
        <p:spPr>
          <a:xfrm>
            <a:off x="625667" y="5779582"/>
            <a:ext cx="43730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b="1" dirty="0">
                <a:solidFill>
                  <a:srgbClr val="1F3864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Elaborado por:</a:t>
            </a:r>
            <a:r>
              <a:rPr lang="es-EC" sz="1000" dirty="0">
                <a:solidFill>
                  <a:srgbClr val="1F386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Gestión Interna Administrativa – Financiera</a:t>
            </a:r>
            <a:r>
              <a:rPr lang="es-MX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s-EC" sz="1000" b="1" dirty="0">
                <a:solidFill>
                  <a:srgbClr val="1F3864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Fuente:</a:t>
            </a:r>
            <a:r>
              <a:rPr lang="es-EC" sz="1000" dirty="0">
                <a:solidFill>
                  <a:srgbClr val="1F386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Sistema integrado de gestión financiera </a:t>
            </a:r>
            <a:r>
              <a:rPr lang="es-EC" sz="1000" dirty="0" err="1">
                <a:solidFill>
                  <a:srgbClr val="1F386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Esigef</a:t>
            </a:r>
            <a:r>
              <a:rPr lang="es-EC" sz="1000" dirty="0">
                <a:solidFill>
                  <a:srgbClr val="1F386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al 31/12/2024</a:t>
            </a:r>
            <a:endParaRPr lang="es-MX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6894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dirty="0">
                <a:solidFill>
                  <a:srgbClr val="2E2D91"/>
                </a:solidFill>
              </a:rPr>
              <a:t>Fortalecimiento Institucional</a:t>
            </a:r>
            <a:endParaRPr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F7812C1-2354-C50A-CB06-85D53B202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578500"/>
              </p:ext>
            </p:extLst>
          </p:nvPr>
        </p:nvGraphicFramePr>
        <p:xfrm>
          <a:off x="1220033" y="1186279"/>
          <a:ext cx="8581204" cy="471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05CEB718-0DE9-7A8D-4A8E-C7FAEB037B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4006" y="4277028"/>
            <a:ext cx="3829584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4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">
            <a:extLst>
              <a:ext uri="{FF2B5EF4-FFF2-40B4-BE49-F238E27FC236}">
                <a16:creationId xmlns:a16="http://schemas.microsoft.com/office/drawing/2014/main" id="{A6FCAA1B-CACD-B1FF-FF5F-2E656B5F2453}"/>
              </a:ext>
            </a:extLst>
          </p:cNvPr>
          <p:cNvSpPr txBox="1"/>
          <p:nvPr/>
        </p:nvSpPr>
        <p:spPr>
          <a:xfrm>
            <a:off x="2133853" y="2688834"/>
            <a:ext cx="852731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4000" b="1" u="none" strike="noStrike" cap="none" dirty="0">
                <a:solidFill>
                  <a:srgbClr val="E5C400"/>
                </a:solidFill>
                <a:latin typeface="Montserrat SemiBold" panose="00000700000000000000" pitchFamily="2" charset="0"/>
                <a:sym typeface="Arial"/>
              </a:rPr>
              <a:t>PRESENTACIÓN DEL INSPI</a:t>
            </a:r>
            <a:endParaRPr sz="4000" b="1" u="none" strike="noStrike" cap="none" dirty="0">
              <a:solidFill>
                <a:srgbClr val="E5C400"/>
              </a:solidFill>
              <a:latin typeface="Montserrat SemiBold" panose="00000700000000000000" pitchFamily="2" charset="0"/>
              <a:sym typeface="Arial"/>
            </a:endParaRPr>
          </a:p>
        </p:txBody>
      </p:sp>
      <p:pic>
        <p:nvPicPr>
          <p:cNvPr id="5" name="Gráfico 4" descr="Maestro con relleno sólido">
            <a:extLst>
              <a:ext uri="{FF2B5EF4-FFF2-40B4-BE49-F238E27FC236}">
                <a16:creationId xmlns:a16="http://schemas.microsoft.com/office/drawing/2014/main" id="{4C94B90D-1EF6-0E0D-841D-097BA2ABB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7694" y="2487985"/>
            <a:ext cx="1279201" cy="127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9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dirty="0">
                <a:solidFill>
                  <a:srgbClr val="2E2D91"/>
                </a:solidFill>
              </a:rPr>
              <a:t>Fortalecimiento Institucional</a:t>
            </a:r>
            <a:endParaRPr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5E82ADB-55BE-9B47-2CAF-48F2DDC899A3}"/>
              </a:ext>
            </a:extLst>
          </p:cNvPr>
          <p:cNvSpPr txBox="1"/>
          <p:nvPr/>
        </p:nvSpPr>
        <p:spPr>
          <a:xfrm>
            <a:off x="1065659" y="817657"/>
            <a:ext cx="6097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s-ES" sz="1600" b="1" dirty="0">
                <a:latin typeface="+mj-lt"/>
                <a:ea typeface="Times New Roman" panose="02020603050405020304" pitchFamily="18" charset="0"/>
              </a:rPr>
              <a:t>3. Asesoría Jurídica</a:t>
            </a:r>
            <a:endParaRPr lang="es-MX" sz="1600" b="1" kern="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99CB6D-8983-0FA8-BD61-CA5B3BC91347}"/>
              </a:ext>
            </a:extLst>
          </p:cNvPr>
          <p:cNvSpPr txBox="1"/>
          <p:nvPr/>
        </p:nvSpPr>
        <p:spPr>
          <a:xfrm>
            <a:off x="1168400" y="2546615"/>
            <a:ext cx="30471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1400" dirty="0">
                <a:effectLst/>
                <a:latin typeface="+mj-lt"/>
                <a:ea typeface="Calibri" panose="020F0502020204030204" pitchFamily="34" charset="0"/>
              </a:rPr>
              <a:t>En el año 2024 se realizó la contratación civil de servicios profesionales de un abogado para que brinde su servicio, </a:t>
            </a:r>
            <a:r>
              <a:rPr lang="es-MX" sz="1400" dirty="0">
                <a:effectLst/>
                <a:latin typeface="+mj-lt"/>
                <a:ea typeface="Calibri" panose="020F0502020204030204" pitchFamily="34" charset="0"/>
              </a:rPr>
              <a:t>cumpliendo con la respuesta oportuna de los siguientes trámites:</a:t>
            </a:r>
            <a:endParaRPr lang="es-MX" dirty="0">
              <a:latin typeface="+mj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7850AFD-5D9F-7EF6-8101-EA4328295AFF}"/>
              </a:ext>
            </a:extLst>
          </p:cNvPr>
          <p:cNvSpPr txBox="1"/>
          <p:nvPr/>
        </p:nvSpPr>
        <p:spPr>
          <a:xfrm>
            <a:off x="6896529" y="5322013"/>
            <a:ext cx="3542872" cy="245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b="1" dirty="0">
                <a:solidFill>
                  <a:srgbClr val="1F3864"/>
                </a:solidFill>
                <a:effectLst/>
                <a:latin typeface="+mj-lt"/>
                <a:ea typeface="Arial" panose="020B0604020202020204" pitchFamily="34" charset="0"/>
              </a:rPr>
              <a:t>Elaborado por:</a:t>
            </a:r>
            <a:r>
              <a:rPr lang="es-EC" sz="1000" dirty="0">
                <a:solidFill>
                  <a:srgbClr val="1F3864"/>
                </a:solidFill>
                <a:effectLst/>
                <a:latin typeface="+mj-lt"/>
                <a:ea typeface="Calibri" panose="020F0502020204030204" pitchFamily="34" charset="0"/>
              </a:rPr>
              <a:t> Gestión Interna Administrativa – Financiera</a:t>
            </a:r>
            <a:endParaRPr lang="es-MX" sz="1000" dirty="0">
              <a:latin typeface="+mj-lt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894252D-9DDF-5143-BADF-C40524A59F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061973"/>
              </p:ext>
            </p:extLst>
          </p:nvPr>
        </p:nvGraphicFramePr>
        <p:xfrm>
          <a:off x="4930739" y="817657"/>
          <a:ext cx="6391382" cy="4504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0333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dirty="0">
                <a:solidFill>
                  <a:srgbClr val="2E2D91"/>
                </a:solidFill>
              </a:rPr>
              <a:t>Fortalecimiento Institucional</a:t>
            </a:r>
            <a:endParaRPr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744CAC-0F89-E66C-F482-7EC09F98CBB7}"/>
              </a:ext>
            </a:extLst>
          </p:cNvPr>
          <p:cNvSpPr txBox="1"/>
          <p:nvPr/>
        </p:nvSpPr>
        <p:spPr>
          <a:xfrm>
            <a:off x="1230045" y="879304"/>
            <a:ext cx="6097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s-ES" sz="1600" b="1" kern="0" dirty="0">
                <a:effectLst/>
                <a:latin typeface="+mj-lt"/>
                <a:ea typeface="Times New Roman" panose="02020603050405020304" pitchFamily="18" charset="0"/>
              </a:rPr>
              <a:t>4. Planificación y Gestión Estratégica </a:t>
            </a:r>
            <a:endParaRPr lang="es-MX" sz="1600" b="1" kern="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8C6B24A-71BD-576D-5785-709DDFE6D8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951629"/>
              </p:ext>
            </p:extLst>
          </p:nvPr>
        </p:nvGraphicFramePr>
        <p:xfrm>
          <a:off x="185287" y="1219846"/>
          <a:ext cx="10781136" cy="5237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Imagen 13" descr="Una captura de un videojuego&#10;&#10;El contenido generado por IA puede ser incorrecto.">
            <a:extLst>
              <a:ext uri="{FF2B5EF4-FFF2-40B4-BE49-F238E27FC236}">
                <a16:creationId xmlns:a16="http://schemas.microsoft.com/office/drawing/2014/main" id="{E38DE152-C2CD-22C2-7378-808A37CFC3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8639" y="2197915"/>
            <a:ext cx="2720837" cy="27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42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dirty="0">
                <a:solidFill>
                  <a:srgbClr val="2E2D91"/>
                </a:solidFill>
              </a:rPr>
              <a:t>Fortalecimiento Institucional</a:t>
            </a:r>
            <a:endParaRPr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744CAC-0F89-E66C-F482-7EC09F98CBB7}"/>
              </a:ext>
            </a:extLst>
          </p:cNvPr>
          <p:cNvSpPr txBox="1"/>
          <p:nvPr/>
        </p:nvSpPr>
        <p:spPr>
          <a:xfrm>
            <a:off x="1230045" y="879304"/>
            <a:ext cx="6097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s-ES" sz="1600" b="1" dirty="0">
                <a:latin typeface="+mj-lt"/>
                <a:ea typeface="Times New Roman" panose="02020603050405020304" pitchFamily="18" charset="0"/>
              </a:rPr>
              <a:t>5</a:t>
            </a:r>
            <a:r>
              <a:rPr lang="es-ES" sz="1600" b="1" kern="0" dirty="0">
                <a:effectLst/>
                <a:latin typeface="+mj-lt"/>
                <a:ea typeface="Times New Roman" panose="02020603050405020304" pitchFamily="18" charset="0"/>
              </a:rPr>
              <a:t>. Gestión de Tecnologías de la Información</a:t>
            </a:r>
            <a:endParaRPr lang="es-MX" sz="1600" b="1" kern="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1450D69-2D9E-C04A-8133-CCEAB16C3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183468"/>
              </p:ext>
            </p:extLst>
          </p:nvPr>
        </p:nvGraphicFramePr>
        <p:xfrm>
          <a:off x="3651011" y="1493045"/>
          <a:ext cx="6369978" cy="4251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n 5" descr="Imagen que contiene interior, tabla, computer, natación">
            <a:extLst>
              <a:ext uri="{FF2B5EF4-FFF2-40B4-BE49-F238E27FC236}">
                <a16:creationId xmlns:a16="http://schemas.microsoft.com/office/drawing/2014/main" id="{7F2EB4DC-603E-A68B-D4A2-81AE429439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110" y="2541944"/>
            <a:ext cx="3797024" cy="2153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5468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">
            <a:extLst>
              <a:ext uri="{FF2B5EF4-FFF2-40B4-BE49-F238E27FC236}">
                <a16:creationId xmlns:a16="http://schemas.microsoft.com/office/drawing/2014/main" id="{A6FCAA1B-CACD-B1FF-FF5F-2E656B5F2453}"/>
              </a:ext>
            </a:extLst>
          </p:cNvPr>
          <p:cNvSpPr txBox="1"/>
          <p:nvPr/>
        </p:nvSpPr>
        <p:spPr>
          <a:xfrm>
            <a:off x="1832344" y="2617876"/>
            <a:ext cx="852731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4000" b="1" dirty="0">
                <a:solidFill>
                  <a:srgbClr val="E5C400"/>
                </a:solidFill>
                <a:latin typeface="Montserrat SemiBold" panose="00000700000000000000" pitchFamily="2" charset="0"/>
              </a:rPr>
              <a:t>Nudos Críticos de la Gestión</a:t>
            </a:r>
            <a:endParaRPr lang="es-EC" sz="4000" b="1" u="none" strike="noStrike" cap="none" dirty="0">
              <a:solidFill>
                <a:srgbClr val="E5C400"/>
              </a:solidFill>
              <a:latin typeface="Montserrat SemiBold" panose="00000700000000000000" pitchFamily="2" charset="0"/>
              <a:sym typeface="Arial"/>
            </a:endParaRPr>
          </a:p>
        </p:txBody>
      </p:sp>
      <p:pic>
        <p:nvPicPr>
          <p:cNvPr id="4" name="Gráfico 3" descr="Cerebro con relleno sólido">
            <a:extLst>
              <a:ext uri="{FF2B5EF4-FFF2-40B4-BE49-F238E27FC236}">
                <a16:creationId xmlns:a16="http://schemas.microsoft.com/office/drawing/2014/main" id="{FEF557B9-7EC4-DDBF-DA45-9A6622C88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944" y="2411322"/>
            <a:ext cx="1369568" cy="13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56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dirty="0">
                <a:solidFill>
                  <a:srgbClr val="2E2D91"/>
                </a:solidFill>
              </a:rPr>
              <a:t>Nudos Críticos de la Gestión</a:t>
            </a:r>
            <a:endParaRPr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6495959-7219-2224-DD2A-D25DFDA9A2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714922"/>
              </p:ext>
            </p:extLst>
          </p:nvPr>
        </p:nvGraphicFramePr>
        <p:xfrm>
          <a:off x="625667" y="1181766"/>
          <a:ext cx="5684463" cy="477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EA78E88B-8471-B7F8-A2D8-61FE39793E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728823"/>
              </p:ext>
            </p:extLst>
          </p:nvPr>
        </p:nvGraphicFramePr>
        <p:xfrm>
          <a:off x="6521807" y="1530849"/>
          <a:ext cx="5126719" cy="3604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Es igual a 10">
            <a:extLst>
              <a:ext uri="{FF2B5EF4-FFF2-40B4-BE49-F238E27FC236}">
                <a16:creationId xmlns:a16="http://schemas.microsoft.com/office/drawing/2014/main" id="{B2569075-4A3E-7267-B47C-85148F8B05C7}"/>
              </a:ext>
            </a:extLst>
          </p:cNvPr>
          <p:cNvSpPr/>
          <p:nvPr/>
        </p:nvSpPr>
        <p:spPr>
          <a:xfrm>
            <a:off x="6521806" y="4037744"/>
            <a:ext cx="659829" cy="369870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77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dirty="0">
                <a:solidFill>
                  <a:srgbClr val="2E2D91"/>
                </a:solidFill>
              </a:rPr>
              <a:t>Nudos Críticos de la Gestión</a:t>
            </a:r>
            <a:endParaRPr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1BBF25D-8EDD-1066-AA3B-843EE66A5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626750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CABD1993-4041-93DA-4E8A-96830CC42F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600324"/>
            <a:ext cx="2762250" cy="1657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4810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4">
            <a:extLst>
              <a:ext uri="{FF2B5EF4-FFF2-40B4-BE49-F238E27FC236}">
                <a16:creationId xmlns:a16="http://schemas.microsoft.com/office/drawing/2014/main" id="{A6FCAA1B-CACD-B1FF-FF5F-2E656B5F2453}"/>
              </a:ext>
            </a:extLst>
          </p:cNvPr>
          <p:cNvSpPr txBox="1"/>
          <p:nvPr/>
        </p:nvSpPr>
        <p:spPr>
          <a:xfrm>
            <a:off x="1832344" y="2721154"/>
            <a:ext cx="852731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4000" b="1" u="none" strike="noStrike" cap="none" dirty="0">
                <a:solidFill>
                  <a:srgbClr val="E5C400"/>
                </a:solidFill>
                <a:latin typeface="Montserrat SemiBold" panose="00000700000000000000" pitchFamily="2" charset="0"/>
                <a:sym typeface="Arial"/>
              </a:rPr>
              <a:t>Pr</a:t>
            </a:r>
            <a:r>
              <a:rPr lang="es-EC" sz="4000" b="1" dirty="0">
                <a:solidFill>
                  <a:srgbClr val="E5C400"/>
                </a:solidFill>
                <a:latin typeface="Montserrat SemiBold" panose="00000700000000000000" pitchFamily="2" charset="0"/>
              </a:rPr>
              <a:t>óximas Acciones</a:t>
            </a:r>
            <a:endParaRPr lang="es-EC" sz="4000" b="1" u="none" strike="noStrike" cap="none" dirty="0">
              <a:solidFill>
                <a:srgbClr val="E5C400"/>
              </a:solidFill>
              <a:latin typeface="Montserrat SemiBold" panose="00000700000000000000" pitchFamily="2" charset="0"/>
              <a:sym typeface="Arial"/>
            </a:endParaRPr>
          </a:p>
        </p:txBody>
      </p:sp>
      <p:pic>
        <p:nvPicPr>
          <p:cNvPr id="5" name="Gráfico 4" descr="Claqueta con relleno sólido">
            <a:extLst>
              <a:ext uri="{FF2B5EF4-FFF2-40B4-BE49-F238E27FC236}">
                <a16:creationId xmlns:a16="http://schemas.microsoft.com/office/drawing/2014/main" id="{240D0196-B576-9E6C-E440-571FB7955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0291" y="2433024"/>
            <a:ext cx="1284105" cy="12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36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dirty="0">
                <a:solidFill>
                  <a:srgbClr val="2E2D91"/>
                </a:solidFill>
              </a:rPr>
              <a:t>Próximas Acciones</a:t>
            </a:r>
            <a:endParaRPr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EC0E94C9-84BC-E6E9-66F6-7680A4707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994626"/>
              </p:ext>
            </p:extLst>
          </p:nvPr>
        </p:nvGraphicFramePr>
        <p:xfrm>
          <a:off x="1210328" y="899841"/>
          <a:ext cx="8128000" cy="5058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CA711E39-ED2A-D743-FEAC-EDDEBDDB71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8247" y="2486346"/>
            <a:ext cx="1888453" cy="141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70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dirty="0">
                <a:solidFill>
                  <a:srgbClr val="2E2D91"/>
                </a:solidFill>
              </a:rPr>
              <a:t>Próximas Acciones</a:t>
            </a:r>
            <a:endParaRPr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D1BBC25-8FC3-D8A5-3955-9B79A0599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322770"/>
              </p:ext>
            </p:extLst>
          </p:nvPr>
        </p:nvGraphicFramePr>
        <p:xfrm>
          <a:off x="2772001" y="899841"/>
          <a:ext cx="8128000" cy="5058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Icono&#10;&#10;El contenido generado por IA puede ser incorrecto.">
            <a:extLst>
              <a:ext uri="{FF2B5EF4-FFF2-40B4-BE49-F238E27FC236}">
                <a16:creationId xmlns:a16="http://schemas.microsoft.com/office/drawing/2014/main" id="{41886E5C-05EB-BDC3-6DA5-3B5AED91C5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312" y="2651160"/>
            <a:ext cx="1555679" cy="155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42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046B89C-8D98-4C4B-BF69-8CAF9D54D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" y="0"/>
            <a:ext cx="12189993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0A95D41-404E-2247-BA98-B28014DBF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744" y="2137764"/>
            <a:ext cx="3447664" cy="25824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D4C2B02-1227-491A-A88D-30384C2BD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927" y="2137764"/>
            <a:ext cx="4074549" cy="2262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dirty="0">
                <a:solidFill>
                  <a:srgbClr val="2E2D91"/>
                </a:solidFill>
              </a:rPr>
              <a:t>Introducción</a:t>
            </a:r>
            <a:endParaRPr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CEA08DB-EDAC-992C-8C76-BCCA0A00A1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364953"/>
              </p:ext>
            </p:extLst>
          </p:nvPr>
        </p:nvGraphicFramePr>
        <p:xfrm>
          <a:off x="793393" y="994025"/>
          <a:ext cx="10605214" cy="486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8739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dirty="0">
                <a:solidFill>
                  <a:srgbClr val="2E2D91"/>
                </a:solidFill>
              </a:rPr>
              <a:t>Desconcentración</a:t>
            </a:r>
            <a:endParaRPr lang="es-EC"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1BC61B4-EC03-DE7B-6D7E-5C6F8C3E7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464908"/>
              </p:ext>
            </p:extLst>
          </p:nvPr>
        </p:nvGraphicFramePr>
        <p:xfrm>
          <a:off x="1006867" y="708164"/>
          <a:ext cx="10325529" cy="540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6" name="Picture 2" descr="Centralizar o descentralizar las instituciones: Artículo escrito por  Francisco Velázquez – Centro Latinoamericano de Administración para el  Desarrollo -CLAD-">
            <a:extLst>
              <a:ext uri="{FF2B5EF4-FFF2-40B4-BE49-F238E27FC236}">
                <a16:creationId xmlns:a16="http://schemas.microsoft.com/office/drawing/2014/main" id="{90D0631D-D2E8-B59D-FBF8-0A9B5F75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52" y="4440988"/>
            <a:ext cx="962186" cy="71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3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u="none" strike="noStrike" cap="none" dirty="0">
                <a:solidFill>
                  <a:srgbClr val="2E2D91"/>
                </a:solidFill>
                <a:ea typeface="Arial"/>
                <a:sym typeface="Arial"/>
              </a:rPr>
              <a:t>Misión y Visión</a:t>
            </a:r>
            <a:endParaRPr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867E6D-6C99-040C-0DDB-0A41194370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657126"/>
              </p:ext>
            </p:extLst>
          </p:nvPr>
        </p:nvGraphicFramePr>
        <p:xfrm>
          <a:off x="-196266" y="986319"/>
          <a:ext cx="10860841" cy="4787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viendo, juguete, mujer, lego&#10;&#10;El contenido generado por IA puede ser incorrecto.">
            <a:extLst>
              <a:ext uri="{FF2B5EF4-FFF2-40B4-BE49-F238E27FC236}">
                <a16:creationId xmlns:a16="http://schemas.microsoft.com/office/drawing/2014/main" id="{A5727C58-01E7-5205-73F7-DD6AE91299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2250" y="2424701"/>
            <a:ext cx="2144649" cy="17402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1824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dirty="0">
                <a:solidFill>
                  <a:srgbClr val="2E2D91"/>
                </a:solidFill>
              </a:rPr>
              <a:t>Ejes y Objetivos Estratégicos</a:t>
            </a:r>
            <a:endParaRPr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6495C61-46DA-5D82-21CA-3A4DF1F1B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05966"/>
              </p:ext>
            </p:extLst>
          </p:nvPr>
        </p:nvGraphicFramePr>
        <p:xfrm>
          <a:off x="5901052" y="1217487"/>
          <a:ext cx="5967884" cy="4135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64173A19-0FB6-6738-B90C-AF5530D97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193677"/>
              </p:ext>
            </p:extLst>
          </p:nvPr>
        </p:nvGraphicFramePr>
        <p:xfrm>
          <a:off x="323063" y="708162"/>
          <a:ext cx="5851705" cy="5589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" name="Imagen 3" descr="Flecha&#10;&#10;El contenido generado por IA puede ser incorrecto.">
            <a:extLst>
              <a:ext uri="{FF2B5EF4-FFF2-40B4-BE49-F238E27FC236}">
                <a16:creationId xmlns:a16="http://schemas.microsoft.com/office/drawing/2014/main" id="{431E5DF3-BD2D-85D5-6204-8B1932E1F6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437723" y="4768707"/>
            <a:ext cx="1168258" cy="11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6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527538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u="none" strike="noStrike" cap="none" dirty="0">
                <a:solidFill>
                  <a:srgbClr val="2E2D91"/>
                </a:solidFill>
                <a:ea typeface="Arial"/>
                <a:sym typeface="Arial"/>
              </a:rPr>
              <a:t>Estructura Organizacional de Gestión Por Procesos</a:t>
            </a:r>
            <a:endParaRPr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D5FFAB6-367F-1710-86C8-94C915880E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67" y="1203988"/>
            <a:ext cx="7700347" cy="42911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302F5C0-6A4E-BF4D-5408-1BD837C32DDE}"/>
              </a:ext>
            </a:extLst>
          </p:cNvPr>
          <p:cNvSpPr txBox="1"/>
          <p:nvPr/>
        </p:nvSpPr>
        <p:spPr>
          <a:xfrm>
            <a:off x="488157" y="5556652"/>
            <a:ext cx="903808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1317625" algn="ctr">
              <a:spcAft>
                <a:spcPts val="40"/>
              </a:spcAft>
            </a:pPr>
            <a:r>
              <a:rPr lang="es-EC" sz="1000" b="1" dirty="0">
                <a:solidFill>
                  <a:srgbClr val="1F3864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Fuente:</a:t>
            </a:r>
            <a:r>
              <a:rPr lang="es-EC" sz="1000" dirty="0">
                <a:solidFill>
                  <a:srgbClr val="1F386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Estatuto Orgánico de Gestión Organizacional por Proceso</a:t>
            </a:r>
            <a:r>
              <a:rPr lang="es-EC" sz="1000" dirty="0">
                <a:solidFill>
                  <a:srgbClr val="1F386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1317625" algn="ctr">
              <a:spcAft>
                <a:spcPts val="40"/>
              </a:spcAft>
            </a:pPr>
            <a:r>
              <a:rPr lang="es-EC" sz="1000" b="1" dirty="0">
                <a:solidFill>
                  <a:srgbClr val="1F3864"/>
                </a:solidFill>
                <a:effectLst/>
                <a:latin typeface="+mj-lt"/>
                <a:ea typeface="Arial" panose="020B0604020202020204" pitchFamily="34" charset="0"/>
              </a:rPr>
              <a:t>Elaborado por:</a:t>
            </a:r>
            <a:r>
              <a:rPr lang="es-EC" sz="1000" dirty="0">
                <a:solidFill>
                  <a:srgbClr val="1F3864"/>
                </a:solidFill>
                <a:effectLst/>
                <a:latin typeface="+mj-lt"/>
                <a:ea typeface="Calibri" panose="020F0502020204030204" pitchFamily="34" charset="0"/>
              </a:rPr>
              <a:t> Planificación y Gestión Estratégica </a:t>
            </a:r>
            <a:endParaRPr lang="es-MX" sz="1000" dirty="0">
              <a:latin typeface="+mj-lt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9BA7209-4E5E-0027-9C91-E15806794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011039"/>
              </p:ext>
            </p:extLst>
          </p:nvPr>
        </p:nvGraphicFramePr>
        <p:xfrm>
          <a:off x="6194261" y="667095"/>
          <a:ext cx="8446414" cy="481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Flecha: a la izquierda y arriba 5">
            <a:extLst>
              <a:ext uri="{FF2B5EF4-FFF2-40B4-BE49-F238E27FC236}">
                <a16:creationId xmlns:a16="http://schemas.microsoft.com/office/drawing/2014/main" id="{7BEC363C-8FC0-6810-A932-D10EB7ECF13E}"/>
              </a:ext>
            </a:extLst>
          </p:cNvPr>
          <p:cNvSpPr/>
          <p:nvPr/>
        </p:nvSpPr>
        <p:spPr>
          <a:xfrm>
            <a:off x="7273159" y="1362903"/>
            <a:ext cx="1818291" cy="3713593"/>
          </a:xfrm>
          <a:prstGeom prst="leftUpArrow">
            <a:avLst>
              <a:gd name="adj1" fmla="val 8455"/>
              <a:gd name="adj2" fmla="val 11928"/>
              <a:gd name="adj3" fmla="val 25000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75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5667" y="231150"/>
            <a:ext cx="527538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dirty="0">
                <a:solidFill>
                  <a:srgbClr val="2E2D91"/>
                </a:solidFill>
              </a:rPr>
              <a:t>Articulación con los Instrumentos de Planificación</a:t>
            </a:r>
            <a:endParaRPr lang="es-EC" sz="2500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F263297-1FE4-F5D8-3B59-6A6DE5E386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7260428"/>
              </p:ext>
            </p:extLst>
          </p:nvPr>
        </p:nvGraphicFramePr>
        <p:xfrm>
          <a:off x="1697779" y="1232898"/>
          <a:ext cx="9213376" cy="455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Gráfico 2" descr="ADN con relleno sólido">
            <a:extLst>
              <a:ext uri="{FF2B5EF4-FFF2-40B4-BE49-F238E27FC236}">
                <a16:creationId xmlns:a16="http://schemas.microsoft.com/office/drawing/2014/main" id="{1835FE53-6283-C233-3DEF-55B92DEF70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5254" y="2879224"/>
            <a:ext cx="1374408" cy="13744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766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</TotalTime>
  <Words>3633</Words>
  <Application>Microsoft Office PowerPoint</Application>
  <PresentationFormat>Panorámica</PresentationFormat>
  <Paragraphs>438</Paragraphs>
  <Slides>39</Slides>
  <Notes>39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Montserrat Medium</vt:lpstr>
      <vt:lpstr>Montserrat SemiBold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cajasmarcia@gmail.com</dc:creator>
  <cp:lastModifiedBy>Ximena Alexandra Gomez Illescas</cp:lastModifiedBy>
  <cp:revision>130</cp:revision>
  <dcterms:created xsi:type="dcterms:W3CDTF">2021-05-27T23:45:58Z</dcterms:created>
  <dcterms:modified xsi:type="dcterms:W3CDTF">2025-07-01T16:05:24Z</dcterms:modified>
</cp:coreProperties>
</file>