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</p:sldIdLst>
  <p:sldSz cx="2440146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1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0183" y="2244726"/>
            <a:ext cx="18301097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0183" y="7204076"/>
            <a:ext cx="18301097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852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873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62297" y="730250"/>
            <a:ext cx="5261565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7601" y="730250"/>
            <a:ext cx="15479678" cy="11623676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70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755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891" y="3419477"/>
            <a:ext cx="21046262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4891" y="9178927"/>
            <a:ext cx="21046262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780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7600" y="3651250"/>
            <a:ext cx="10370622" cy="87026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241" y="3651250"/>
            <a:ext cx="10370622" cy="87026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05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779" y="730251"/>
            <a:ext cx="21046262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0780" y="3362326"/>
            <a:ext cx="10322962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0780" y="5010150"/>
            <a:ext cx="10322962" cy="73691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53241" y="3362326"/>
            <a:ext cx="10373800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53241" y="5010150"/>
            <a:ext cx="10373800" cy="736917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40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625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941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780" y="914400"/>
            <a:ext cx="787010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3800" y="1974851"/>
            <a:ext cx="12353241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780" y="4114800"/>
            <a:ext cx="787010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109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780" y="914400"/>
            <a:ext cx="787010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73800" y="1974851"/>
            <a:ext cx="12353241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780" y="4114800"/>
            <a:ext cx="787010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359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7601" y="730251"/>
            <a:ext cx="2104626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7601" y="3651250"/>
            <a:ext cx="21046262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7601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82121-1329-4F96-BB4D-15EAEA19C6B8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2985" y="12712701"/>
            <a:ext cx="823549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33533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E8ECE-6DAD-405B-B14F-4461F7E2076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594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6AFA9-949F-40CF-9865-4AE3C03F6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6670" y="5299788"/>
            <a:ext cx="11047444" cy="1352939"/>
          </a:xfrm>
        </p:spPr>
        <p:txBody>
          <a:bodyPr>
            <a:normAutofit/>
          </a:bodyPr>
          <a:lstStyle/>
          <a:p>
            <a:pPr algn="l"/>
            <a:r>
              <a:rPr lang="es-EC" sz="6600" b="1" dirty="0">
                <a:latin typeface="Arial" panose="020B0604020202020204" pitchFamily="34" charset="0"/>
                <a:cs typeface="Arial" panose="020B0604020202020204" pitchFamily="34" charset="0"/>
              </a:rPr>
              <a:t>NOMBRE DEL PROYECTO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B05D788-D458-4557-88ED-AE757C2B8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6670" y="6652727"/>
            <a:ext cx="7269474" cy="922889"/>
          </a:xfrm>
        </p:spPr>
        <p:txBody>
          <a:bodyPr/>
          <a:lstStyle/>
          <a:p>
            <a:pPr algn="l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AUTOR DEL PROYECTO</a:t>
            </a:r>
          </a:p>
        </p:txBody>
      </p:sp>
    </p:spTree>
    <p:extLst>
      <p:ext uri="{BB962C8B-B14F-4D97-AF65-F5344CB8AC3E}">
        <p14:creationId xmlns:p14="http://schemas.microsoft.com/office/powerpoint/2010/main" val="233216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B895180-1238-4A6D-9C97-1C3CC6E9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90" y="695392"/>
            <a:ext cx="3603526" cy="1051379"/>
          </a:xfrm>
        </p:spPr>
        <p:txBody>
          <a:bodyPr>
            <a:normAutofit/>
          </a:bodyPr>
          <a:lstStyle/>
          <a:p>
            <a:r>
              <a:rPr lang="es-EC" sz="6600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46A2DDC-EC37-4615-BD27-1B2F2919F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41" y="1746771"/>
            <a:ext cx="3435576" cy="567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92920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8B888-62D2-4CBA-A264-F1B779914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90" y="695392"/>
            <a:ext cx="3603526" cy="1051379"/>
          </a:xfrm>
        </p:spPr>
        <p:txBody>
          <a:bodyPr>
            <a:normAutofit/>
          </a:bodyPr>
          <a:lstStyle/>
          <a:p>
            <a:r>
              <a:rPr lang="es-EC" sz="6600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EF7A5-548F-4CCE-BDE4-0917611D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41" y="1746771"/>
            <a:ext cx="3435576" cy="567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97929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47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10</Words>
  <Application>Microsoft Office PowerPoint</Application>
  <PresentationFormat>Personalizado</PresentationFormat>
  <Paragraphs>6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NOMBRE DEL PROYECTO</vt:lpstr>
      <vt:lpstr>TÍTULO</vt:lpstr>
      <vt:lpstr>TÍTULO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DEL PROYECTO</dc:title>
  <dc:creator>Moisés López</dc:creator>
  <cp:lastModifiedBy>Moisés López</cp:lastModifiedBy>
  <cp:revision>1</cp:revision>
  <dcterms:created xsi:type="dcterms:W3CDTF">2021-10-11T17:29:31Z</dcterms:created>
  <dcterms:modified xsi:type="dcterms:W3CDTF">2021-10-11T17:35:56Z</dcterms:modified>
</cp:coreProperties>
</file>