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4"/>
    <p:restoredTop sz="94680"/>
  </p:normalViewPr>
  <p:slideViewPr>
    <p:cSldViewPr snapToGrid="0">
      <p:cViewPr varScale="1">
        <p:scale>
          <a:sx n="107" d="100"/>
          <a:sy n="107" d="100"/>
        </p:scale>
        <p:origin x="10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F93E-7217-AE40-A4DD-98A7EF3C3F2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0D2B-3B2A-6843-8BB2-DC517C07D2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230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C0D2B-3B2A-6843-8BB2-DC517C07D247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647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46F25-2BC1-86F0-B34D-8FECA7DF4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4723B7-C08E-DA89-2901-6DCFEC5CD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BC27F4-DECF-94A0-7FE1-133B0A3F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5F38B-DB12-97FF-8795-3707E5B8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7137B9-B6CA-7C03-3FF3-6EDBF4E7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849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395E4-3A8F-7B7F-DA0B-265622CC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D4A101-72A2-ACD0-42DD-CB621D39D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987FE-041C-1A27-85C8-E9CB4530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0B8987-417E-BBEB-E587-C7A50481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C0155-F751-2AA3-9374-6F7C2125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312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2E5E9A-248B-BEE7-E138-94F035A26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96C933-7F79-E5AB-3E6A-4FB1CA391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58367-8DEE-170B-3EDD-F7B89DC7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5FA7B5-431A-0B38-0BFC-DD198E62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45648-E844-F7F9-3B5C-1755CB2E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34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7DE1E-0258-A075-C970-1E56A6C2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AF9BF-1403-4E19-0232-09451852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152515-F4F1-51C9-BE5A-A8106C23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7DA65A-5ADA-4957-7F7C-B7918FBB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14894-A284-E4E5-F3FF-831F0EA3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989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92782-BEED-D88D-4396-7067ED8C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EE9F7E-23D6-C3AB-940C-21FC8CF70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2CC2B-361C-3E42-AD1C-E1F29D49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3AC9F8-D713-D60A-C50F-C1D42BA1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2E9D3-2365-233C-4C36-ED5C14B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299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B0511-8BF4-75FB-FEBF-5D3D2D78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51A95-5BE1-2164-8FE9-2859E9CDB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29CED5-D6B4-EF47-4E0E-A6CD67C4D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21C6D9-10DD-7292-D50C-07FF634D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2DE3BC-DC31-A3FA-CFF5-3268D6C0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85AF61-A67A-DCBA-5D8D-C0C9D636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584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9D2B5-96AE-1614-05A5-29AF4A58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E97EAF-AFBD-6627-9CBF-47FB242CA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132775-879E-DD76-F035-8E0C16D7C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BC8DC9-FC7E-03DE-6DBB-E222C0EE7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00D699-1771-8AD4-705F-56AD1CC7C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5AFEE5-319F-A2AD-E31E-3E4B95525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62BC96-8129-04A7-077D-30B1D895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850C51-FE30-CC3B-0DF8-C0FC80D8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500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8E55B-D9AF-72C4-B277-596070C0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C9F73A-34DF-19E8-930C-25D0F934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18D998-D993-32DA-59C0-FB3DD349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CC42A3-E728-D7A1-1DCA-0C38B060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170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75EA27-B0AF-6126-9994-0CB4B51B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090E00-67A4-AB5E-4BCF-D3965102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A6FE85-CF0A-A61B-7166-37BA9CA3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406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7EAB0-41BF-4711-E5EB-0169309E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3952A4-99B0-BB43-2129-31DF6B4B7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B0B186-2E7F-A295-A698-63FA1C600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260E8C-DC55-1D75-2F59-88087753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37411-8394-7846-51A2-735BA4B1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27F727-8C63-9E62-3005-D8DE7BD9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162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FD4A5-2815-0715-BE6A-ED798C62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EFC399-02AF-F5DE-EBBB-C091BB2EA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70B8C7-91BC-E305-3D19-80305D46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D55C8-7229-6006-65E0-9F22FC62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A83BA8-C3C0-3678-E05C-A887AE2A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71B54B-C4AC-A6B5-01FC-BD951F77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373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ADFCD2-7EA4-D8B1-644E-6B1D323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634A4B-6143-6207-279D-2E105AE5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907B03-9DC8-2F4D-C2E2-9CAA2F105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38E2-8CD1-214B-8036-CC600787765A}" type="datetimeFigureOut">
              <a:rPr lang="es-EC" smtClean="0"/>
              <a:t>15/10/2025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488A29-2FC1-F693-B753-3254BD88B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F70BCB-741F-80A7-530D-E445A5281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333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1073DA8-9CB6-46E4-0222-17392C17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228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C96C18-5C5B-7797-8A73-7226193F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3" y="0"/>
            <a:ext cx="2168978" cy="4269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7D94FA1-8091-74ED-00E3-5A1D75C2C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179" y="4383619"/>
            <a:ext cx="2453821" cy="47836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2EFBFAA-2E15-B762-FF92-03F3D0BAC680}"/>
              </a:ext>
            </a:extLst>
          </p:cNvPr>
          <p:cNvSpPr txBox="1"/>
          <p:nvPr/>
        </p:nvSpPr>
        <p:spPr>
          <a:xfrm>
            <a:off x="5165271" y="1526722"/>
            <a:ext cx="176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  <a:latin typeface="Barlow Condensed Medium" pitchFamily="2" charset="77"/>
              </a:rPr>
              <a:t>Título de la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F8FC52-9D15-E714-8A95-804D1E52CF6B}"/>
              </a:ext>
            </a:extLst>
          </p:cNvPr>
          <p:cNvSpPr txBox="1"/>
          <p:nvPr/>
        </p:nvSpPr>
        <p:spPr>
          <a:xfrm>
            <a:off x="4443072" y="1849735"/>
            <a:ext cx="357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b="1" dirty="0">
                <a:solidFill>
                  <a:schemeClr val="bg1"/>
                </a:solidFill>
                <a:latin typeface="Barlow Condensed Medium" pitchFamily="2" charset="77"/>
              </a:rPr>
              <a:t>Presentación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FAC5160-A7EC-424A-98B7-B458E70E9B6A}"/>
              </a:ext>
            </a:extLst>
          </p:cNvPr>
          <p:cNvGrpSpPr/>
          <p:nvPr/>
        </p:nvGrpSpPr>
        <p:grpSpPr>
          <a:xfrm>
            <a:off x="2291043" y="5417506"/>
            <a:ext cx="7609914" cy="746529"/>
            <a:chOff x="3829050" y="5417506"/>
            <a:chExt cx="7609914" cy="74652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F93F6A-74AE-05F4-B71F-7DF9C960F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5124"/>
            <a:stretch/>
          </p:blipFill>
          <p:spPr>
            <a:xfrm>
              <a:off x="3829050" y="5417506"/>
              <a:ext cx="2266950" cy="746529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5F72BDF-505D-EDBE-9EA7-98219285D616}"/>
                </a:ext>
              </a:extLst>
            </p:cNvPr>
            <p:cNvSpPr txBox="1"/>
            <p:nvPr/>
          </p:nvSpPr>
          <p:spPr>
            <a:xfrm>
              <a:off x="6229349" y="5503191"/>
              <a:ext cx="5209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rgbClr val="2D2D93"/>
                  </a:solidFill>
                  <a:latin typeface="Barlow Condensed Medium" pitchFamily="2" charset="77"/>
                </a:rPr>
                <a:t>Instituto Nacional de Investigación en Salud Pública – INSPI – “Dr. Leopoldo </a:t>
              </a:r>
              <a:r>
                <a:rPr lang="es-EC" dirty="0" err="1">
                  <a:solidFill>
                    <a:srgbClr val="2D2D93"/>
                  </a:solidFill>
                  <a:latin typeface="Barlow Condensed Medium" pitchFamily="2" charset="77"/>
                </a:rPr>
                <a:t>Izquieta</a:t>
              </a:r>
              <a:r>
                <a:rPr lang="es-EC" dirty="0">
                  <a:solidFill>
                    <a:srgbClr val="2D2D93"/>
                  </a:solidFill>
                  <a:latin typeface="Barlow Condensed Medium" pitchFamily="2" charset="77"/>
                </a:rPr>
                <a:t> Pérez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4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2F572-C5C2-D944-15ED-EAA70FFC8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B5F9A4-D297-43D8-9ABB-CDAE6CB32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" t="5557" r="2174" b="2379"/>
          <a:stretch/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A4757F5-5296-BF9B-0F10-1F8F4A5BB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2047"/>
            <a:ext cx="12192000" cy="215310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DDFF68D-254C-96DB-A507-7C739D7C8112}"/>
              </a:ext>
            </a:extLst>
          </p:cNvPr>
          <p:cNvSpPr txBox="1"/>
          <p:nvPr/>
        </p:nvSpPr>
        <p:spPr>
          <a:xfrm>
            <a:off x="3548740" y="4943624"/>
            <a:ext cx="43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chemeClr val="bg1"/>
                </a:solidFill>
                <a:latin typeface="Barlow Condensed Medium" pitchFamily="2" charset="77"/>
              </a:rPr>
              <a:t>Título de la Presentación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36F599C-776E-1ED7-5F32-D45A3AF0F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09" y="0"/>
            <a:ext cx="2168978" cy="4269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A4F8A12-F8C9-B81E-9BA7-98E973D4F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464" y="4465262"/>
            <a:ext cx="2453821" cy="47836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0FD69A9-F78C-4789-B96D-86F76793DF55}"/>
              </a:ext>
            </a:extLst>
          </p:cNvPr>
          <p:cNvGrpSpPr/>
          <p:nvPr/>
        </p:nvGrpSpPr>
        <p:grpSpPr>
          <a:xfrm>
            <a:off x="2150082" y="5926148"/>
            <a:ext cx="7891837" cy="652808"/>
            <a:chOff x="2973387" y="5926148"/>
            <a:chExt cx="7891837" cy="652808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18EAE74-2A01-0519-12A3-AFB584368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3387" y="5926148"/>
              <a:ext cx="2630817" cy="652808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8E32DE27-47B2-37BF-3AFC-7CC1241CEBA5}"/>
                </a:ext>
              </a:extLst>
            </p:cNvPr>
            <p:cNvSpPr txBox="1"/>
            <p:nvPr/>
          </p:nvSpPr>
          <p:spPr>
            <a:xfrm>
              <a:off x="5701391" y="5932625"/>
              <a:ext cx="5163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chemeClr val="bg1"/>
                  </a:solidFill>
                  <a:latin typeface="Barlow Condensed Medium" pitchFamily="2" charset="77"/>
                </a:rPr>
                <a:t>Instituto Nacional de Investigación en Salud Pública – INSPI – “Dr. Leopoldo </a:t>
              </a:r>
              <a:r>
                <a:rPr lang="es-EC" dirty="0" err="1">
                  <a:solidFill>
                    <a:schemeClr val="bg1"/>
                  </a:solidFill>
                  <a:latin typeface="Barlow Condensed Medium" pitchFamily="2" charset="77"/>
                </a:rPr>
                <a:t>Izquieta</a:t>
              </a:r>
              <a:r>
                <a:rPr lang="es-EC" dirty="0">
                  <a:solidFill>
                    <a:schemeClr val="bg1"/>
                  </a:solidFill>
                  <a:latin typeface="Barlow Condensed Medium" pitchFamily="2" charset="77"/>
                </a:rPr>
                <a:t> Pérez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896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1E710-B1E2-3597-B28E-A3B6C3753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5BF6AAE-7B4F-4532-96C9-A2D82225858F}"/>
              </a:ext>
            </a:extLst>
          </p:cNvPr>
          <p:cNvGrpSpPr/>
          <p:nvPr/>
        </p:nvGrpSpPr>
        <p:grpSpPr>
          <a:xfrm>
            <a:off x="2347255" y="5946791"/>
            <a:ext cx="7497491" cy="746529"/>
            <a:chOff x="3789074" y="5946791"/>
            <a:chExt cx="7497491" cy="74652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241ED57-0B51-5756-06E7-DE1168F3E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584"/>
            <a:stretch/>
          </p:blipFill>
          <p:spPr>
            <a:xfrm>
              <a:off x="3789074" y="5946791"/>
              <a:ext cx="2283279" cy="746529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E5A6398-5C06-4EC0-9A2D-27CA7A48C9D0}"/>
                </a:ext>
              </a:extLst>
            </p:cNvPr>
            <p:cNvSpPr txBox="1"/>
            <p:nvPr/>
          </p:nvSpPr>
          <p:spPr>
            <a:xfrm>
              <a:off x="6205703" y="6040178"/>
              <a:ext cx="50808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rgbClr val="2D2D93"/>
                  </a:solidFill>
                  <a:latin typeface="Barlow Condensed Medium" pitchFamily="2" charset="77"/>
                </a:rPr>
                <a:t>Instituto Nacional de Investigación en Salud Pública – INSPI – “Dr. Leopoldo </a:t>
              </a:r>
              <a:r>
                <a:rPr lang="es-EC" dirty="0" err="1">
                  <a:solidFill>
                    <a:srgbClr val="2D2D93"/>
                  </a:solidFill>
                  <a:latin typeface="Barlow Condensed Medium" pitchFamily="2" charset="77"/>
                </a:rPr>
                <a:t>Izquieta</a:t>
              </a:r>
              <a:r>
                <a:rPr lang="es-EC" dirty="0">
                  <a:solidFill>
                    <a:srgbClr val="2D2D93"/>
                  </a:solidFill>
                  <a:latin typeface="Barlow Condensed Medium" pitchFamily="2" charset="77"/>
                </a:rPr>
                <a:t> Pérez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2ECE305-19E0-B87A-F74D-2C808C03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416"/>
          <a:stretch/>
        </p:blipFill>
        <p:spPr>
          <a:xfrm>
            <a:off x="0" y="275896"/>
            <a:ext cx="1010400" cy="426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C671E2-B9CF-9702-35BF-FC542D6ADE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333"/>
          <a:stretch/>
        </p:blipFill>
        <p:spPr>
          <a:xfrm>
            <a:off x="10910630" y="5521874"/>
            <a:ext cx="1281370" cy="5183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585F2D9-2C90-71C2-6960-072BCDE4F2F9}"/>
              </a:ext>
            </a:extLst>
          </p:cNvPr>
          <p:cNvSpPr txBox="1"/>
          <p:nvPr/>
        </p:nvSpPr>
        <p:spPr>
          <a:xfrm>
            <a:off x="1010400" y="195139"/>
            <a:ext cx="490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rgbClr val="2D2D93"/>
                </a:solidFill>
                <a:latin typeface="Barlow Condensed Medium" pitchFamily="2" charset="77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99147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70188-863E-B4DF-9583-26376E48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906AC55-5363-D1DE-08B7-B8C8A8EA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60" y="-44903"/>
            <a:ext cx="12227121" cy="69478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56F421-198C-D6B4-96B8-03841290E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886" y="2583929"/>
            <a:ext cx="6417128" cy="126289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B75A92-040A-65E0-BC2C-BD55F5B748F5}"/>
              </a:ext>
            </a:extLst>
          </p:cNvPr>
          <p:cNvSpPr txBox="1"/>
          <p:nvPr/>
        </p:nvSpPr>
        <p:spPr>
          <a:xfrm>
            <a:off x="3690684" y="2753709"/>
            <a:ext cx="490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dirty="0">
                <a:solidFill>
                  <a:srgbClr val="2D2D93"/>
                </a:solidFill>
                <a:latin typeface="Barlow Condensed Medium" pitchFamily="2" charset="77"/>
              </a:rPr>
              <a:t>Título Separador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17A459B-ACDA-4D53-AFDC-40FC301443FD}"/>
              </a:ext>
            </a:extLst>
          </p:cNvPr>
          <p:cNvGrpSpPr/>
          <p:nvPr/>
        </p:nvGrpSpPr>
        <p:grpSpPr>
          <a:xfrm>
            <a:off x="2623886" y="5411798"/>
            <a:ext cx="7348177" cy="652808"/>
            <a:chOff x="3902529" y="5411798"/>
            <a:chExt cx="7348177" cy="65280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AF98006-33B9-E357-73E4-D06CA1F82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4767"/>
            <a:stretch/>
          </p:blipFill>
          <p:spPr>
            <a:xfrm>
              <a:off x="3902529" y="5411798"/>
              <a:ext cx="1979261" cy="652808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1743226-946C-C63B-5380-EBF68F79D75B}"/>
                </a:ext>
              </a:extLst>
            </p:cNvPr>
            <p:cNvSpPr txBox="1"/>
            <p:nvPr/>
          </p:nvSpPr>
          <p:spPr>
            <a:xfrm>
              <a:off x="5978977" y="5418275"/>
              <a:ext cx="5271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chemeClr val="bg1"/>
                  </a:solidFill>
                  <a:latin typeface="Barlow Condensed Medium" pitchFamily="2" charset="77"/>
                </a:rPr>
                <a:t>Instituto Nacional de Investigación en Salud Pública – INSPI – “Dr. Leopoldo </a:t>
              </a:r>
              <a:r>
                <a:rPr lang="es-EC" dirty="0" err="1">
                  <a:solidFill>
                    <a:schemeClr val="bg1"/>
                  </a:solidFill>
                  <a:latin typeface="Barlow Condensed Medium" pitchFamily="2" charset="77"/>
                </a:rPr>
                <a:t>Izquieta</a:t>
              </a:r>
              <a:r>
                <a:rPr lang="es-EC" dirty="0">
                  <a:solidFill>
                    <a:schemeClr val="bg1"/>
                  </a:solidFill>
                  <a:latin typeface="Barlow Condensed Medium" pitchFamily="2" charset="77"/>
                </a:rPr>
                <a:t> Pérez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54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B43DB-0DC3-5492-6979-F9E64B8C9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053C1AF3-6FAD-4B93-A827-DC7D72EA4059}"/>
              </a:ext>
            </a:extLst>
          </p:cNvPr>
          <p:cNvGrpSpPr/>
          <p:nvPr/>
        </p:nvGrpSpPr>
        <p:grpSpPr>
          <a:xfrm>
            <a:off x="1873893" y="2734504"/>
            <a:ext cx="8444214" cy="937761"/>
            <a:chOff x="3227833" y="2734504"/>
            <a:chExt cx="8444214" cy="937761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A91732D-BAB4-5AF4-33E8-1D1C071B3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584"/>
            <a:stretch/>
          </p:blipFill>
          <p:spPr>
            <a:xfrm>
              <a:off x="3227833" y="2734504"/>
              <a:ext cx="2868167" cy="937761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BE3C2CE-15A0-9A1D-9DBC-A3988E64F6D8}"/>
                </a:ext>
              </a:extLst>
            </p:cNvPr>
            <p:cNvSpPr txBox="1"/>
            <p:nvPr/>
          </p:nvSpPr>
          <p:spPr>
            <a:xfrm>
              <a:off x="6229349" y="2940270"/>
              <a:ext cx="54426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900" dirty="0">
                  <a:solidFill>
                    <a:srgbClr val="2D2D93"/>
                  </a:solidFill>
                  <a:latin typeface="Barlow Condensed Medium" pitchFamily="2" charset="77"/>
                </a:rPr>
                <a:t>Instituto Nacional de Investigación en Salud Pública – INSPI – “Dr. Leopoldo </a:t>
              </a:r>
              <a:r>
                <a:rPr lang="es-EC" sz="1900" dirty="0" err="1">
                  <a:solidFill>
                    <a:srgbClr val="2D2D93"/>
                  </a:solidFill>
                  <a:latin typeface="Barlow Condensed Medium" pitchFamily="2" charset="77"/>
                </a:rPr>
                <a:t>Izquieta</a:t>
              </a:r>
              <a:r>
                <a:rPr lang="es-EC" sz="1900" dirty="0">
                  <a:solidFill>
                    <a:srgbClr val="2D2D93"/>
                  </a:solidFill>
                  <a:latin typeface="Barlow Condensed Medium" pitchFamily="2" charset="77"/>
                </a:rPr>
                <a:t> Pérez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6BE5231-C63D-D9E4-29DC-E34E9D6AA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44" y="0"/>
            <a:ext cx="2168978" cy="426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E03448-BC2E-2252-4AE2-11A4460ED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54" y="6339696"/>
            <a:ext cx="2632982" cy="5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18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92</Words>
  <Application>Microsoft Office PowerPoint</Application>
  <PresentationFormat>Panorámica</PresentationFormat>
  <Paragraphs>11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Barlow Condensed Medium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Moisés Gustavo López Arreaga</cp:lastModifiedBy>
  <cp:revision>7</cp:revision>
  <dcterms:created xsi:type="dcterms:W3CDTF">2025-06-03T13:46:12Z</dcterms:created>
  <dcterms:modified xsi:type="dcterms:W3CDTF">2025-10-15T14:47:03Z</dcterms:modified>
</cp:coreProperties>
</file>