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4" r:id="rId12"/>
    <p:sldId id="26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31E94BFB-4AB2-9140-442D-875CEAE0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CEBE072A-C66A-0804-80FF-19B47EFC0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6BBF0C4F-2BF5-2FA6-E601-22642FBA5B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6937464B-5FC4-0D30-C3B7-9B4AF75385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61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6EA17845-A04C-DBD2-AB66-1DE1F7CA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77AD2B93-0DCD-B0D4-2B08-022079BE8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8DD7CD09-AB42-21CF-14A6-15E624F49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FC39EE12-FF46-06C6-C291-4674E4E9C1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2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ABC47260-B03A-D9D6-ACA1-312235DC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8928A89F-16BD-FB48-F630-D469A762E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32F71EAF-6B71-AD11-80C5-1D2B121ED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20B74861-E7B3-3685-53AC-704D050049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27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2B9C2BAF-6ECB-25C2-0BAA-A9B1F4228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D76CC58E-3CE3-DEB2-0CB7-3AB9B8622B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7B587454-222D-3148-AA23-08A26396CC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59ABB7EB-0C98-30AA-CB9F-24B80F1655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04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CEC4DB63-3743-2837-67D6-04BD2630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961BD6A6-C623-CFF0-7B7C-089AC9B2B7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4AD53334-E464-DC34-CE57-32A1452872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DE278DFA-875D-A3F5-503C-DD4B86AEE2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47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9F7D1C3-427E-4293-674A-EFD6BAA57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05679852-93E1-9F6E-98A7-877320F15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5B6BB072-E02E-E786-1ABC-6C9F3A69D7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BBCB4F27-6AD3-4286-7504-5575CF855D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76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56AA4E0F-4CB6-5038-5C1A-11653C56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165A33A5-09AE-536B-08DF-0F29186EA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281A4CB4-E6D5-83C2-BD97-76E18464E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D40D45DF-2A67-7BCC-1527-45F0115617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35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FEEAA9E-411B-4D90-AEE8-79DBF7F37BC3}"/>
              </a:ext>
            </a:extLst>
          </p:cNvPr>
          <p:cNvSpPr txBox="1"/>
          <p:nvPr/>
        </p:nvSpPr>
        <p:spPr>
          <a:xfrm>
            <a:off x="1054297" y="1804980"/>
            <a:ext cx="925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8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5CBC758A-3F20-FCC8-4C6F-B6D64474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E5B4BB96-DD54-5216-0FC7-23224E638EF7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61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3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D2CA89E-FD8F-4BE2-8717-E4CB0D2B45F0}"/>
              </a:ext>
            </a:extLst>
          </p:cNvPr>
          <p:cNvSpPr txBox="1"/>
          <p:nvPr/>
        </p:nvSpPr>
        <p:spPr>
          <a:xfrm>
            <a:off x="6445548" y="2274308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1" u="none" strike="noStrike" cap="none" dirty="0">
                <a:solidFill>
                  <a:srgbClr val="FFC600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sz="1400" b="0" i="1" u="none" strike="noStrike" cap="none" dirty="0">
              <a:solidFill>
                <a:srgbClr val="FFC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8034ED92-4834-4078-9702-A80020172541}"/>
              </a:ext>
            </a:extLst>
          </p:cNvPr>
          <p:cNvSpPr txBox="1"/>
          <p:nvPr/>
        </p:nvSpPr>
        <p:spPr>
          <a:xfrm>
            <a:off x="6445548" y="1746216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E1B609F6-CFED-9EC6-C373-6ACF684A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03EB4A29-FCB0-6BAF-271C-BF36E752D1D4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9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338845D0-F6E0-6561-97C2-6813DCC30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E0ADA1AA-999C-ABAC-F418-B117F2EE5CCF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4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92F42E6A-3545-D031-8C42-259B7D2E4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B6C503F8-57AB-9CBA-14CC-7EAA1986CA5E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55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3AD361B2-211D-A982-6DB7-5E417A63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E464B53A-2E1F-53D6-D71B-9356057E273E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77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5F6A6C88-444E-2D5B-2930-DB2E4B21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694F4DE5-0947-2968-26E4-B93689237FFC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0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DCC8FF85-D4C7-434B-6804-09FAD2530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2BBC81FC-02D7-0861-58AB-A123C7B75691}"/>
              </a:ext>
            </a:extLst>
          </p:cNvPr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36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163</Words>
  <Application>Microsoft Office PowerPoint</Application>
  <PresentationFormat>Panorámica</PresentationFormat>
  <Paragraphs>28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Moisés López</cp:lastModifiedBy>
  <cp:revision>7</cp:revision>
  <dcterms:created xsi:type="dcterms:W3CDTF">2021-05-27T23:45:58Z</dcterms:created>
  <dcterms:modified xsi:type="dcterms:W3CDTF">2024-10-25T14:57:40Z</dcterms:modified>
</cp:coreProperties>
</file>