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57" r:id="rId4"/>
    <p:sldId id="260" r:id="rId5"/>
    <p:sldId id="261" r:id="rId6"/>
    <p:sldId id="262" r:id="rId7"/>
    <p:sldId id="258" r:id="rId8"/>
  </p:sldIdLst>
  <p:sldSz cx="24707850" cy="13812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8481" y="2260574"/>
            <a:ext cx="18530888" cy="4808914"/>
          </a:xfrm>
        </p:spPr>
        <p:txBody>
          <a:bodyPr anchor="b"/>
          <a:lstStyle>
            <a:lvl1pPr algn="ctr">
              <a:defRPr sz="120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8481" y="7254938"/>
            <a:ext cx="18530888" cy="3334904"/>
          </a:xfrm>
        </p:spPr>
        <p:txBody>
          <a:bodyPr/>
          <a:lstStyle>
            <a:lvl1pPr marL="0" indent="0" algn="ctr">
              <a:buNone/>
              <a:defRPr sz="4834"/>
            </a:lvl1pPr>
            <a:lvl2pPr marL="920847" indent="0" algn="ctr">
              <a:buNone/>
              <a:defRPr sz="4028"/>
            </a:lvl2pPr>
            <a:lvl3pPr marL="1841693" indent="0" algn="ctr">
              <a:buNone/>
              <a:defRPr sz="3625"/>
            </a:lvl3pPr>
            <a:lvl4pPr marL="2762540" indent="0" algn="ctr">
              <a:buNone/>
              <a:defRPr sz="3223"/>
            </a:lvl4pPr>
            <a:lvl5pPr marL="3683386" indent="0" algn="ctr">
              <a:buNone/>
              <a:defRPr sz="3223"/>
            </a:lvl5pPr>
            <a:lvl6pPr marL="4604233" indent="0" algn="ctr">
              <a:buNone/>
              <a:defRPr sz="3223"/>
            </a:lvl6pPr>
            <a:lvl7pPr marL="5525079" indent="0" algn="ctr">
              <a:buNone/>
              <a:defRPr sz="3223"/>
            </a:lvl7pPr>
            <a:lvl8pPr marL="6445926" indent="0" algn="ctr">
              <a:buNone/>
              <a:defRPr sz="3223"/>
            </a:lvl8pPr>
            <a:lvl9pPr marL="7366772" indent="0" algn="ctr">
              <a:buNone/>
              <a:defRPr sz="32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188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899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1555" y="735406"/>
            <a:ext cx="5327630" cy="1170574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8665" y="735406"/>
            <a:ext cx="15674042" cy="1170574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4447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773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5796" y="3443619"/>
            <a:ext cx="21310521" cy="5745756"/>
          </a:xfrm>
        </p:spPr>
        <p:txBody>
          <a:bodyPr anchor="b"/>
          <a:lstStyle>
            <a:lvl1pPr>
              <a:defRPr sz="1208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5796" y="9243732"/>
            <a:ext cx="21310521" cy="3021557"/>
          </a:xfrm>
        </p:spPr>
        <p:txBody>
          <a:bodyPr/>
          <a:lstStyle>
            <a:lvl1pPr marL="0" indent="0">
              <a:buNone/>
              <a:defRPr sz="4834">
                <a:solidFill>
                  <a:schemeClr val="tx1">
                    <a:tint val="75000"/>
                  </a:schemeClr>
                </a:solidFill>
              </a:defRPr>
            </a:lvl1pPr>
            <a:lvl2pPr marL="920847" indent="0">
              <a:buNone/>
              <a:defRPr sz="4028">
                <a:solidFill>
                  <a:schemeClr val="tx1">
                    <a:tint val="75000"/>
                  </a:schemeClr>
                </a:solidFill>
              </a:defRPr>
            </a:lvl2pPr>
            <a:lvl3pPr marL="1841693" indent="0">
              <a:buNone/>
              <a:defRPr sz="3625">
                <a:solidFill>
                  <a:schemeClr val="tx1">
                    <a:tint val="75000"/>
                  </a:schemeClr>
                </a:solidFill>
              </a:defRPr>
            </a:lvl3pPr>
            <a:lvl4pPr marL="2762540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4pPr>
            <a:lvl5pPr marL="3683386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5pPr>
            <a:lvl6pPr marL="4604233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6pPr>
            <a:lvl7pPr marL="5525079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7pPr>
            <a:lvl8pPr marL="6445926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8pPr>
            <a:lvl9pPr marL="7366772" indent="0">
              <a:buNone/>
              <a:defRPr sz="32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704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8665" y="3677029"/>
            <a:ext cx="10500836" cy="87641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08349" y="3677029"/>
            <a:ext cx="10500836" cy="876411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365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3" y="735407"/>
            <a:ext cx="21310521" cy="26698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884" y="3386065"/>
            <a:ext cx="10452578" cy="1659458"/>
          </a:xfrm>
        </p:spPr>
        <p:txBody>
          <a:bodyPr anchor="b"/>
          <a:lstStyle>
            <a:lvl1pPr marL="0" indent="0">
              <a:buNone/>
              <a:defRPr sz="4834" b="1"/>
            </a:lvl1pPr>
            <a:lvl2pPr marL="920847" indent="0">
              <a:buNone/>
              <a:defRPr sz="4028" b="1"/>
            </a:lvl2pPr>
            <a:lvl3pPr marL="1841693" indent="0">
              <a:buNone/>
              <a:defRPr sz="3625" b="1"/>
            </a:lvl3pPr>
            <a:lvl4pPr marL="2762540" indent="0">
              <a:buNone/>
              <a:defRPr sz="3223" b="1"/>
            </a:lvl4pPr>
            <a:lvl5pPr marL="3683386" indent="0">
              <a:buNone/>
              <a:defRPr sz="3223" b="1"/>
            </a:lvl5pPr>
            <a:lvl6pPr marL="4604233" indent="0">
              <a:buNone/>
              <a:defRPr sz="3223" b="1"/>
            </a:lvl6pPr>
            <a:lvl7pPr marL="5525079" indent="0">
              <a:buNone/>
              <a:defRPr sz="3223" b="1"/>
            </a:lvl7pPr>
            <a:lvl8pPr marL="6445926" indent="0">
              <a:buNone/>
              <a:defRPr sz="3223" b="1"/>
            </a:lvl8pPr>
            <a:lvl9pPr marL="7366772" indent="0">
              <a:buNone/>
              <a:defRPr sz="32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01884" y="5045523"/>
            <a:ext cx="10452578" cy="742120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08349" y="3386065"/>
            <a:ext cx="10504054" cy="1659458"/>
          </a:xfrm>
        </p:spPr>
        <p:txBody>
          <a:bodyPr anchor="b"/>
          <a:lstStyle>
            <a:lvl1pPr marL="0" indent="0">
              <a:buNone/>
              <a:defRPr sz="4834" b="1"/>
            </a:lvl1pPr>
            <a:lvl2pPr marL="920847" indent="0">
              <a:buNone/>
              <a:defRPr sz="4028" b="1"/>
            </a:lvl2pPr>
            <a:lvl3pPr marL="1841693" indent="0">
              <a:buNone/>
              <a:defRPr sz="3625" b="1"/>
            </a:lvl3pPr>
            <a:lvl4pPr marL="2762540" indent="0">
              <a:buNone/>
              <a:defRPr sz="3223" b="1"/>
            </a:lvl4pPr>
            <a:lvl5pPr marL="3683386" indent="0">
              <a:buNone/>
              <a:defRPr sz="3223" b="1"/>
            </a:lvl5pPr>
            <a:lvl6pPr marL="4604233" indent="0">
              <a:buNone/>
              <a:defRPr sz="3223" b="1"/>
            </a:lvl6pPr>
            <a:lvl7pPr marL="5525079" indent="0">
              <a:buNone/>
              <a:defRPr sz="3223" b="1"/>
            </a:lvl7pPr>
            <a:lvl8pPr marL="6445926" indent="0">
              <a:buNone/>
              <a:defRPr sz="3223" b="1"/>
            </a:lvl8pPr>
            <a:lvl9pPr marL="7366772" indent="0">
              <a:buNone/>
              <a:defRPr sz="3223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08349" y="5045523"/>
            <a:ext cx="10504054" cy="7421204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233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140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40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4" y="920856"/>
            <a:ext cx="7968924" cy="3222996"/>
          </a:xfrm>
        </p:spPr>
        <p:txBody>
          <a:bodyPr anchor="b"/>
          <a:lstStyle>
            <a:lvl1pPr>
              <a:defRPr sz="64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4054" y="1988794"/>
            <a:ext cx="12508349" cy="9816068"/>
          </a:xfrm>
        </p:spPr>
        <p:txBody>
          <a:bodyPr/>
          <a:lstStyle>
            <a:lvl1pPr>
              <a:defRPr sz="6445"/>
            </a:lvl1pPr>
            <a:lvl2pPr>
              <a:defRPr sz="5639"/>
            </a:lvl2pPr>
            <a:lvl3pPr>
              <a:defRPr sz="4834"/>
            </a:lvl3pPr>
            <a:lvl4pPr>
              <a:defRPr sz="4028"/>
            </a:lvl4pPr>
            <a:lvl5pPr>
              <a:defRPr sz="4028"/>
            </a:lvl5pPr>
            <a:lvl6pPr>
              <a:defRPr sz="4028"/>
            </a:lvl6pPr>
            <a:lvl7pPr>
              <a:defRPr sz="4028"/>
            </a:lvl7pPr>
            <a:lvl8pPr>
              <a:defRPr sz="4028"/>
            </a:lvl8pPr>
            <a:lvl9pPr>
              <a:defRPr sz="4028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1884" y="4143852"/>
            <a:ext cx="7968924" cy="7676997"/>
          </a:xfrm>
        </p:spPr>
        <p:txBody>
          <a:bodyPr/>
          <a:lstStyle>
            <a:lvl1pPr marL="0" indent="0">
              <a:buNone/>
              <a:defRPr sz="3223"/>
            </a:lvl1pPr>
            <a:lvl2pPr marL="920847" indent="0">
              <a:buNone/>
              <a:defRPr sz="2820"/>
            </a:lvl2pPr>
            <a:lvl3pPr marL="1841693" indent="0">
              <a:buNone/>
              <a:defRPr sz="2417"/>
            </a:lvl3pPr>
            <a:lvl4pPr marL="2762540" indent="0">
              <a:buNone/>
              <a:defRPr sz="2014"/>
            </a:lvl4pPr>
            <a:lvl5pPr marL="3683386" indent="0">
              <a:buNone/>
              <a:defRPr sz="2014"/>
            </a:lvl5pPr>
            <a:lvl6pPr marL="4604233" indent="0">
              <a:buNone/>
              <a:defRPr sz="2014"/>
            </a:lvl6pPr>
            <a:lvl7pPr marL="5525079" indent="0">
              <a:buNone/>
              <a:defRPr sz="2014"/>
            </a:lvl7pPr>
            <a:lvl8pPr marL="6445926" indent="0">
              <a:buNone/>
              <a:defRPr sz="2014"/>
            </a:lvl8pPr>
            <a:lvl9pPr marL="7366772" indent="0">
              <a:buNone/>
              <a:defRPr sz="201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2973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84" y="920856"/>
            <a:ext cx="7968924" cy="3222996"/>
          </a:xfrm>
        </p:spPr>
        <p:txBody>
          <a:bodyPr anchor="b"/>
          <a:lstStyle>
            <a:lvl1pPr>
              <a:defRPr sz="64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04054" y="1988794"/>
            <a:ext cx="12508349" cy="9816068"/>
          </a:xfrm>
        </p:spPr>
        <p:txBody>
          <a:bodyPr anchor="t"/>
          <a:lstStyle>
            <a:lvl1pPr marL="0" indent="0">
              <a:buNone/>
              <a:defRPr sz="6445"/>
            </a:lvl1pPr>
            <a:lvl2pPr marL="920847" indent="0">
              <a:buNone/>
              <a:defRPr sz="5639"/>
            </a:lvl2pPr>
            <a:lvl3pPr marL="1841693" indent="0">
              <a:buNone/>
              <a:defRPr sz="4834"/>
            </a:lvl3pPr>
            <a:lvl4pPr marL="2762540" indent="0">
              <a:buNone/>
              <a:defRPr sz="4028"/>
            </a:lvl4pPr>
            <a:lvl5pPr marL="3683386" indent="0">
              <a:buNone/>
              <a:defRPr sz="4028"/>
            </a:lvl5pPr>
            <a:lvl6pPr marL="4604233" indent="0">
              <a:buNone/>
              <a:defRPr sz="4028"/>
            </a:lvl6pPr>
            <a:lvl7pPr marL="5525079" indent="0">
              <a:buNone/>
              <a:defRPr sz="4028"/>
            </a:lvl7pPr>
            <a:lvl8pPr marL="6445926" indent="0">
              <a:buNone/>
              <a:defRPr sz="4028"/>
            </a:lvl8pPr>
            <a:lvl9pPr marL="7366772" indent="0">
              <a:buNone/>
              <a:defRPr sz="4028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1884" y="4143852"/>
            <a:ext cx="7968924" cy="7676997"/>
          </a:xfrm>
        </p:spPr>
        <p:txBody>
          <a:bodyPr/>
          <a:lstStyle>
            <a:lvl1pPr marL="0" indent="0">
              <a:buNone/>
              <a:defRPr sz="3223"/>
            </a:lvl1pPr>
            <a:lvl2pPr marL="920847" indent="0">
              <a:buNone/>
              <a:defRPr sz="2820"/>
            </a:lvl2pPr>
            <a:lvl3pPr marL="1841693" indent="0">
              <a:buNone/>
              <a:defRPr sz="2417"/>
            </a:lvl3pPr>
            <a:lvl4pPr marL="2762540" indent="0">
              <a:buNone/>
              <a:defRPr sz="2014"/>
            </a:lvl4pPr>
            <a:lvl5pPr marL="3683386" indent="0">
              <a:buNone/>
              <a:defRPr sz="2014"/>
            </a:lvl5pPr>
            <a:lvl6pPr marL="4604233" indent="0">
              <a:buNone/>
              <a:defRPr sz="2014"/>
            </a:lvl6pPr>
            <a:lvl7pPr marL="5525079" indent="0">
              <a:buNone/>
              <a:defRPr sz="2014"/>
            </a:lvl7pPr>
            <a:lvl8pPr marL="6445926" indent="0">
              <a:buNone/>
              <a:defRPr sz="2014"/>
            </a:lvl8pPr>
            <a:lvl9pPr marL="7366772" indent="0">
              <a:buNone/>
              <a:defRPr sz="2014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596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8665" y="735407"/>
            <a:ext cx="21310521" cy="2669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8665" y="3677029"/>
            <a:ext cx="21310521" cy="8764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8665" y="12802455"/>
            <a:ext cx="5559266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3150B-8AC3-4FAC-8F89-B1AA65EA2918}" type="datetimeFigureOut">
              <a:rPr lang="es-EC" smtClean="0"/>
              <a:t>4/7/2023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4476" y="12802455"/>
            <a:ext cx="8338899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49919" y="12802455"/>
            <a:ext cx="5559266" cy="7354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5081A-4DA4-4450-A933-DC891B612F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58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841693" rtl="0" eaLnBrk="1" latinLnBrk="0" hangingPunct="1">
        <a:lnSpc>
          <a:spcPct val="90000"/>
        </a:lnSpc>
        <a:spcBef>
          <a:spcPct val="0"/>
        </a:spcBef>
        <a:buNone/>
        <a:defRPr sz="88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23" indent="-460423" algn="l" defTabSz="1841693" rtl="0" eaLnBrk="1" latinLnBrk="0" hangingPunct="1">
        <a:lnSpc>
          <a:spcPct val="90000"/>
        </a:lnSpc>
        <a:spcBef>
          <a:spcPts val="2014"/>
        </a:spcBef>
        <a:buFont typeface="Arial" panose="020B0604020202020204" pitchFamily="34" charset="0"/>
        <a:buChar char="•"/>
        <a:defRPr sz="5639" kern="1200">
          <a:solidFill>
            <a:schemeClr val="tx1"/>
          </a:solidFill>
          <a:latin typeface="+mn-lt"/>
          <a:ea typeface="+mn-ea"/>
          <a:cs typeface="+mn-cs"/>
        </a:defRPr>
      </a:lvl1pPr>
      <a:lvl2pPr marL="1381270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4834" kern="1200">
          <a:solidFill>
            <a:schemeClr val="tx1"/>
          </a:solidFill>
          <a:latin typeface="+mn-lt"/>
          <a:ea typeface="+mn-ea"/>
          <a:cs typeface="+mn-cs"/>
        </a:defRPr>
      </a:lvl2pPr>
      <a:lvl3pPr marL="2302116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4028" kern="1200">
          <a:solidFill>
            <a:schemeClr val="tx1"/>
          </a:solidFill>
          <a:latin typeface="+mn-lt"/>
          <a:ea typeface="+mn-ea"/>
          <a:cs typeface="+mn-cs"/>
        </a:defRPr>
      </a:lvl3pPr>
      <a:lvl4pPr marL="3222963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4pPr>
      <a:lvl5pPr marL="4143809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5pPr>
      <a:lvl6pPr marL="5064656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6pPr>
      <a:lvl7pPr marL="5985502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7pPr>
      <a:lvl8pPr marL="6906349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8pPr>
      <a:lvl9pPr marL="7827195" indent="-460423" algn="l" defTabSz="1841693" rtl="0" eaLnBrk="1" latinLnBrk="0" hangingPunct="1">
        <a:lnSpc>
          <a:spcPct val="90000"/>
        </a:lnSpc>
        <a:spcBef>
          <a:spcPts val="1007"/>
        </a:spcBef>
        <a:buFont typeface="Arial" panose="020B0604020202020204" pitchFamily="34" charset="0"/>
        <a:buChar char="•"/>
        <a:defRPr sz="36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1pPr>
      <a:lvl2pPr marL="920847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2pPr>
      <a:lvl3pPr marL="1841693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3pPr>
      <a:lvl4pPr marL="2762540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4pPr>
      <a:lvl5pPr marL="3683386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5pPr>
      <a:lvl6pPr marL="4604233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6pPr>
      <a:lvl7pPr marL="5525079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7pPr>
      <a:lvl8pPr marL="6445926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8pPr>
      <a:lvl9pPr marL="7366772" algn="l" defTabSz="1841693" rtl="0" eaLnBrk="1" latinLnBrk="0" hangingPunct="1">
        <a:defRPr sz="36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1">
            <a:extLst>
              <a:ext uri="{FF2B5EF4-FFF2-40B4-BE49-F238E27FC236}">
                <a16:creationId xmlns:a16="http://schemas.microsoft.com/office/drawing/2014/main" id="{4A3B93F0-B3CF-4E97-9A49-54184B3344B7}"/>
              </a:ext>
            </a:extLst>
          </p:cNvPr>
          <p:cNvSpPr txBox="1"/>
          <p:nvPr/>
        </p:nvSpPr>
        <p:spPr>
          <a:xfrm>
            <a:off x="4503302" y="4450021"/>
            <a:ext cx="14451448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130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 la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13000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Presentación</a:t>
            </a:r>
            <a:endParaRPr sz="1300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740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;p3">
            <a:extLst>
              <a:ext uri="{FF2B5EF4-FFF2-40B4-BE49-F238E27FC236}">
                <a16:creationId xmlns:a16="http://schemas.microsoft.com/office/drawing/2014/main" id="{A942AB26-4CD7-4B98-9D05-119B5FB7640A}"/>
              </a:ext>
            </a:extLst>
          </p:cNvPr>
          <p:cNvSpPr txBox="1"/>
          <p:nvPr/>
        </p:nvSpPr>
        <p:spPr>
          <a:xfrm>
            <a:off x="2345592" y="4592718"/>
            <a:ext cx="9084408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8800" u="none" strike="noStrike" cap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Subtítulos 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s-EC" sz="8800" u="none" strike="noStrike" cap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separadores</a:t>
            </a:r>
            <a:endParaRPr sz="8800" u="none" strike="noStrike" cap="non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380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0E4EE211-1EB3-4992-A244-388582A452D8}"/>
              </a:ext>
            </a:extLst>
          </p:cNvPr>
          <p:cNvSpPr txBox="1"/>
          <p:nvPr/>
        </p:nvSpPr>
        <p:spPr>
          <a:xfrm>
            <a:off x="406318" y="288300"/>
            <a:ext cx="81661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4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Título de la </a:t>
            </a:r>
            <a:r>
              <a:rPr lang="es-EC" sz="5400" u="none" strike="noStrike" cap="none" dirty="0">
                <a:solidFill>
                  <a:srgbClr val="2CB5E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diapositiva</a:t>
            </a:r>
            <a:endParaRPr sz="5400" u="none" strike="noStrike" cap="none" dirty="0">
              <a:solidFill>
                <a:srgbClr val="2CB5E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151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0E4EE211-1EB3-4992-A244-388582A452D8}"/>
              </a:ext>
            </a:extLst>
          </p:cNvPr>
          <p:cNvSpPr txBox="1"/>
          <p:nvPr/>
        </p:nvSpPr>
        <p:spPr>
          <a:xfrm>
            <a:off x="406318" y="288300"/>
            <a:ext cx="81661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4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Título de la </a:t>
            </a:r>
            <a:r>
              <a:rPr lang="es-EC" sz="5400" u="none" strike="noStrike" cap="none" dirty="0">
                <a:solidFill>
                  <a:srgbClr val="2CB5E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diapositiva</a:t>
            </a:r>
            <a:endParaRPr sz="5400" u="none" strike="noStrike" cap="none" dirty="0">
              <a:solidFill>
                <a:srgbClr val="2CB5E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46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0E4EE211-1EB3-4992-A244-388582A452D8}"/>
              </a:ext>
            </a:extLst>
          </p:cNvPr>
          <p:cNvSpPr txBox="1"/>
          <p:nvPr/>
        </p:nvSpPr>
        <p:spPr>
          <a:xfrm>
            <a:off x="406318" y="288300"/>
            <a:ext cx="81661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4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Título de la </a:t>
            </a:r>
            <a:r>
              <a:rPr lang="es-EC" sz="5400" u="none" strike="noStrike" cap="none" dirty="0">
                <a:solidFill>
                  <a:srgbClr val="2CB5E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diapositiva</a:t>
            </a:r>
            <a:endParaRPr sz="5400" u="none" strike="noStrike" cap="none" dirty="0">
              <a:solidFill>
                <a:srgbClr val="2CB5E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326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9;p4">
            <a:extLst>
              <a:ext uri="{FF2B5EF4-FFF2-40B4-BE49-F238E27FC236}">
                <a16:creationId xmlns:a16="http://schemas.microsoft.com/office/drawing/2014/main" id="{0E4EE211-1EB3-4992-A244-388582A452D8}"/>
              </a:ext>
            </a:extLst>
          </p:cNvPr>
          <p:cNvSpPr txBox="1"/>
          <p:nvPr/>
        </p:nvSpPr>
        <p:spPr>
          <a:xfrm>
            <a:off x="406318" y="288300"/>
            <a:ext cx="816618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C" sz="5400" u="none" strike="noStrike" cap="none" dirty="0">
                <a:solidFill>
                  <a:srgbClr val="FFFFFF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Título de la </a:t>
            </a:r>
            <a:r>
              <a:rPr lang="es-EC" sz="5400" u="none" strike="noStrike" cap="none" dirty="0">
                <a:solidFill>
                  <a:srgbClr val="2CB5E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diapositiva</a:t>
            </a:r>
            <a:endParaRPr sz="5400" u="none" strike="noStrike" cap="none" dirty="0">
              <a:solidFill>
                <a:srgbClr val="2CB5E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1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2597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23</Words>
  <Application>Microsoft Office PowerPoint</Application>
  <PresentationFormat>Personalizado</PresentationFormat>
  <Paragraphs>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Geronimo Javier Mero Gomez</dc:creator>
  <cp:lastModifiedBy>Moisés López</cp:lastModifiedBy>
  <cp:revision>5</cp:revision>
  <dcterms:created xsi:type="dcterms:W3CDTF">2023-01-23T14:40:52Z</dcterms:created>
  <dcterms:modified xsi:type="dcterms:W3CDTF">2023-07-04T16:08:57Z</dcterms:modified>
</cp:coreProperties>
</file>