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0D4714-E6CA-8844-F0C4-D3C4477D5D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641FB88-CC42-4BA4-1F5C-3E02F2B6BA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2570A8-530B-4D77-26EC-E26973E05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150B-8AC3-4FAC-8F89-B1AA65EA2918}" type="datetimeFigureOut">
              <a:rPr lang="es-EC" smtClean="0"/>
              <a:t>23/1/2023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4A934C-CF00-AC87-3586-9538E6D40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47A625-120E-8599-787E-08D752118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081A-4DA4-4450-A933-DC891B612F6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87285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1B22D2-A365-8C71-B2B6-9F2ED25B6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79FB8E6-F95F-B382-4443-32123D0A5C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64C259-7443-C61D-FDA6-5E9B79CD8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150B-8AC3-4FAC-8F89-B1AA65EA2918}" type="datetimeFigureOut">
              <a:rPr lang="es-EC" smtClean="0"/>
              <a:t>23/1/2023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9B7A80-E6CC-4E3D-D1D6-A12F32E14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778F3F-7657-32C8-C631-E446BF891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081A-4DA4-4450-A933-DC891B612F6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26646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7A8515F-B371-4F9D-CE10-D334EDBDDC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512E30C-D89F-7F4A-1DE4-27A165AE5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53D6B-230B-1B9E-6C65-C2FD51AA6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150B-8AC3-4FAC-8F89-B1AA65EA2918}" type="datetimeFigureOut">
              <a:rPr lang="es-EC" smtClean="0"/>
              <a:t>23/1/2023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E669A2-4F7F-6CD1-AE9A-3204C5809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1068EE-F596-FB53-5987-94FFE8E3E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081A-4DA4-4450-A933-DC891B612F6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880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E9A86E-2B9F-9122-4E46-70490A947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33C363-39D8-0EA4-83B8-6157D9098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1D0323-2418-E568-AE45-89C8D61F6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150B-8AC3-4FAC-8F89-B1AA65EA2918}" type="datetimeFigureOut">
              <a:rPr lang="es-EC" smtClean="0"/>
              <a:t>23/1/2023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A587A8-62A1-1AF2-C762-8E3879D68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287471-E642-A7DE-CE42-D8F2E90AD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081A-4DA4-4450-A933-DC891B612F6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09212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1AB994-DBB8-99BD-2FAF-93C575B48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AD0FDB-5FDF-EFF9-7C8E-0B13DE1E6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A746E9-B1BA-EE5A-C841-5DE865770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150B-8AC3-4FAC-8F89-B1AA65EA2918}" type="datetimeFigureOut">
              <a:rPr lang="es-EC" smtClean="0"/>
              <a:t>23/1/2023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5CCDD1-A0B7-4029-1DF7-F558A46A4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FDAEB9-37FA-77D4-7197-7E90392FD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081A-4DA4-4450-A933-DC891B612F6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67946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9AF6CF-B3FF-BFF3-29D2-5C7003DA3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43CB62-BCEC-7F2A-55DF-59F9D2A1AD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CF8E704-0D3A-AD22-0174-CB16F44F42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32B18A1-72B8-0DDE-EAAC-8B5ECDF74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150B-8AC3-4FAC-8F89-B1AA65EA2918}" type="datetimeFigureOut">
              <a:rPr lang="es-EC" smtClean="0"/>
              <a:t>23/1/2023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DC94E3-CF15-A4D7-72DA-5E546EC21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9F56703-53F5-FE10-D2BE-F8CED4DDB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081A-4DA4-4450-A933-DC891B612F6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23407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89BEE3-11DE-96A2-B1CD-23FF3AED0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FAFCAE-84E5-9AC1-746F-04C19E5BC0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20F86B5-4BDC-1511-53CD-0D4002CE5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309900F-3882-AF0E-F7E9-AE89F1F439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7CD9BE5-9D34-304C-0392-F078966C3B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9D920F0-CABC-2BB3-99A8-741D99079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150B-8AC3-4FAC-8F89-B1AA65EA2918}" type="datetimeFigureOut">
              <a:rPr lang="es-EC" smtClean="0"/>
              <a:t>23/1/2023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CCD7713-A113-A4AE-784A-A1C1A62AD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0785365-FEDF-C9D4-C415-DF7E35138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081A-4DA4-4450-A933-DC891B612F6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21107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32C54A-5466-C0B5-7446-408CA506A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BAA98A-4479-09BB-5E8B-13279C2ED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150B-8AC3-4FAC-8F89-B1AA65EA2918}" type="datetimeFigureOut">
              <a:rPr lang="es-EC" smtClean="0"/>
              <a:t>23/1/2023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D04ADFA-40E8-67DA-A4A5-CE2D8FC85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DB023BE-9D04-A51F-6321-BC27324C7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081A-4DA4-4450-A933-DC891B612F6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50057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999EC3C-232F-EAFB-97CA-BAF71E4D1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150B-8AC3-4FAC-8F89-B1AA65EA2918}" type="datetimeFigureOut">
              <a:rPr lang="es-EC" smtClean="0"/>
              <a:t>23/1/2023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1441560-7A98-0325-CAD3-D40979358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2F24F48-31BD-ADE2-F87F-0DA4DE83C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081A-4DA4-4450-A933-DC891B612F6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33539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6269F3-D76D-6866-94D4-640E65B54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B129E3-4A39-531A-0570-CE754AD92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29AB222-A865-199E-9DA9-658FFDAC32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C251FEA-5EE9-68D3-CF1F-2955C8873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150B-8AC3-4FAC-8F89-B1AA65EA2918}" type="datetimeFigureOut">
              <a:rPr lang="es-EC" smtClean="0"/>
              <a:t>23/1/2023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C7BC1C-0A84-B4A1-1FBB-B0B66B46D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E1018DB-6B20-B890-7207-C95353E0B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081A-4DA4-4450-A933-DC891B612F6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89713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59BC1A-7CAA-6B15-CB8C-8B297C080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353A98A-D4B9-6E44-0B29-4FEBF1A4CB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847E4EF-6BB2-6457-B69B-3D7AF6ACBF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24D173-CC59-B99E-3BA1-9EFD682FB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150B-8AC3-4FAC-8F89-B1AA65EA2918}" type="datetimeFigureOut">
              <a:rPr lang="es-EC" smtClean="0"/>
              <a:t>23/1/2023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C5EEC24-2F58-4F10-9167-1DFAE9D2C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7B0329-50ED-2395-1629-19893E007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081A-4DA4-4450-A933-DC891B612F6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68922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F4089B5-F9D0-10C5-86EA-304FC981B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97F019-17C8-6D55-77CC-DDA65D232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566CDF-B5CD-560B-FE0E-BB5A5AC2EE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3150B-8AC3-4FAC-8F89-B1AA65EA2918}" type="datetimeFigureOut">
              <a:rPr lang="es-EC" smtClean="0"/>
              <a:t>23/1/2023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0AB518-FBAE-CF15-0861-2BC3E489CE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E29A45-E758-00A5-C3FD-D20704CD7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5081A-4DA4-4450-A933-DC891B612F6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82353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3F4CEF7-6CE3-E910-D73C-E646BC56E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380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BC8C848-A38D-E420-6E33-E91E7C9666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DE7EB1B-1F47-324E-70EE-936D543A000C}"/>
              </a:ext>
            </a:extLst>
          </p:cNvPr>
          <p:cNvSpPr txBox="1"/>
          <p:nvPr/>
        </p:nvSpPr>
        <p:spPr>
          <a:xfrm>
            <a:off x="1278456" y="2050212"/>
            <a:ext cx="48175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5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de la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4CB95E4-0CE2-0F5E-4190-D1A88F047692}"/>
              </a:ext>
            </a:extLst>
          </p:cNvPr>
          <p:cNvSpPr txBox="1"/>
          <p:nvPr/>
        </p:nvSpPr>
        <p:spPr>
          <a:xfrm>
            <a:off x="1278456" y="2911986"/>
            <a:ext cx="48175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5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presentación</a:t>
            </a:r>
          </a:p>
        </p:txBody>
      </p:sp>
    </p:spTree>
    <p:extLst>
      <p:ext uri="{BB962C8B-B14F-4D97-AF65-F5344CB8AC3E}">
        <p14:creationId xmlns:p14="http://schemas.microsoft.com/office/powerpoint/2010/main" val="2133123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0AABDB3-C422-C4F1-9174-E0BDA8A89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7F5A0F9-1900-8503-8F1D-C922974C65FB}"/>
              </a:ext>
            </a:extLst>
          </p:cNvPr>
          <p:cNvSpPr txBox="1"/>
          <p:nvPr/>
        </p:nvSpPr>
        <p:spPr>
          <a:xfrm>
            <a:off x="1627316" y="2890774"/>
            <a:ext cx="89373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5000" b="1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Subtítulos o separadores</a:t>
            </a:r>
          </a:p>
        </p:txBody>
      </p:sp>
    </p:spTree>
    <p:extLst>
      <p:ext uri="{BB962C8B-B14F-4D97-AF65-F5344CB8AC3E}">
        <p14:creationId xmlns:p14="http://schemas.microsoft.com/office/powerpoint/2010/main" val="1591001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7C13783-8981-37BB-F5CA-97B5BBC9B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120D35C-CBE9-2F45-C35F-6852117A7A27}"/>
              </a:ext>
            </a:extLst>
          </p:cNvPr>
          <p:cNvSpPr txBox="1"/>
          <p:nvPr/>
        </p:nvSpPr>
        <p:spPr>
          <a:xfrm>
            <a:off x="1518082" y="1979719"/>
            <a:ext cx="581487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Texto Arial 18</a:t>
            </a:r>
          </a:p>
          <a:p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129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7C13783-8981-37BB-F5CA-97B5BBC9B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38D12D2-F467-0790-B166-A458504BBD31}"/>
              </a:ext>
            </a:extLst>
          </p:cNvPr>
          <p:cNvSpPr txBox="1"/>
          <p:nvPr/>
        </p:nvSpPr>
        <p:spPr>
          <a:xfrm>
            <a:off x="1518082" y="1979719"/>
            <a:ext cx="581487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Texto Arial 18</a:t>
            </a:r>
          </a:p>
          <a:p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388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3F4CEF7-6CE3-E910-D73C-E646BC56E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3293B45-D0CD-E9F6-00EF-B691667AEDE3}"/>
              </a:ext>
            </a:extLst>
          </p:cNvPr>
          <p:cNvSpPr txBox="1"/>
          <p:nvPr/>
        </p:nvSpPr>
        <p:spPr>
          <a:xfrm>
            <a:off x="1627316" y="2890774"/>
            <a:ext cx="89373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210917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14</Words>
  <Application>Microsoft Office PowerPoint</Application>
  <PresentationFormat>Panorámica</PresentationFormat>
  <Paragraphs>6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Geronimo Javier Mero Gomez</dc:creator>
  <cp:lastModifiedBy>Geronimo Javier Mero Gomez</cp:lastModifiedBy>
  <cp:revision>1</cp:revision>
  <dcterms:created xsi:type="dcterms:W3CDTF">2023-01-23T14:40:52Z</dcterms:created>
  <dcterms:modified xsi:type="dcterms:W3CDTF">2023-01-23T14:44:43Z</dcterms:modified>
</cp:coreProperties>
</file>