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9" r:id="rId2"/>
    <p:sldId id="325" r:id="rId3"/>
    <p:sldId id="326" r:id="rId4"/>
    <p:sldId id="327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7749"/>
    <a:srgbClr val="FC4A4A"/>
    <a:srgbClr val="FFFF66"/>
    <a:srgbClr val="FF0066"/>
    <a:srgbClr val="FF6600"/>
    <a:srgbClr val="007635"/>
    <a:srgbClr val="F7F8CC"/>
    <a:srgbClr val="B08600"/>
    <a:srgbClr val="598A46"/>
    <a:srgbClr val="A2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35" autoAdjust="0"/>
    <p:restoredTop sz="95501" autoAdjust="0"/>
  </p:normalViewPr>
  <p:slideViewPr>
    <p:cSldViewPr snapToGrid="0" snapToObjects="1">
      <p:cViewPr>
        <p:scale>
          <a:sx n="80" d="100"/>
          <a:sy n="80" d="100"/>
        </p:scale>
        <p:origin x="-2208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498"/>
    </p:cViewPr>
  </p:sorterViewPr>
  <p:notesViewPr>
    <p:cSldViewPr snapToGrid="0" snapToObjects="1"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A9CC1-EB5A-47B9-8A5E-FBBA03BCB26B}" type="datetimeFigureOut">
              <a:rPr lang="es-ES" smtClean="0"/>
              <a:t>12/11/16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6C950-26CA-49B8-97A0-58B596A887E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242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5725A-A81D-4622-AEC5-D7CCB1F94B39}" type="datetimeFigureOut">
              <a:rPr lang="es-ES" smtClean="0"/>
              <a:t>12/11/16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C5EEA-260F-4185-8963-959745BF6A0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399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C5EEA-260F-4185-8963-959745BF6A0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3786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C5EEA-260F-4185-8963-959745BF6A0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902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27843" y="0"/>
            <a:ext cx="3716157" cy="6858000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8705" y="2141433"/>
            <a:ext cx="5690937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8705" y="4272037"/>
            <a:ext cx="5386137" cy="8622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43D8E9-F46E-4B99-A389-0E0B1452B62F}" type="datetime1">
              <a:rPr lang="es-ES" smtClean="0"/>
              <a:t>12/11/16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‹Nr.›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8154" y="577850"/>
            <a:ext cx="4092091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8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E9721D-2F48-4556-BC72-32A8D2CE2437}" type="datetime1">
              <a:rPr lang="es-ES" smtClean="0"/>
              <a:t>12/11/16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209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6FFF69-7162-489E-9FFA-97860E2004A7}" type="datetime1">
              <a:rPr lang="es-ES" smtClean="0"/>
              <a:t>12/11/16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94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2104" y="274638"/>
            <a:ext cx="7884695" cy="589805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794414-7975-4573-9A8A-55F0BC97DDC6}" type="datetime1">
              <a:rPr lang="es-ES" smtClean="0"/>
              <a:t>12/11/16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1316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43CB67-DD91-4A4E-B56E-406541F49E42}" type="datetime1">
              <a:rPr lang="es-ES" smtClean="0"/>
              <a:t>12/11/16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678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639569-7252-4807-A327-4D0B74A6148D}" type="datetime1">
              <a:rPr lang="es-ES" smtClean="0"/>
              <a:t>12/11/16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297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783CE5-F9E6-44C9-9798-B220F1571F9F}" type="datetime1">
              <a:rPr lang="es-ES" smtClean="0"/>
              <a:t>12/11/16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647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3DB95B-013A-4875-9BB4-27834F969927}" type="datetime1">
              <a:rPr lang="es-ES" smtClean="0"/>
              <a:t>12/11/16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757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20C60E-18C8-44DE-ABEA-C909147948B6}" type="datetime1">
              <a:rPr lang="es-ES" smtClean="0"/>
              <a:t>12/11/16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452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2C623C-D90D-4789-9CFF-BE181C48E71F}" type="datetime1">
              <a:rPr lang="es-ES" smtClean="0"/>
              <a:t>12/11/16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327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9F8502-3972-4B48-9E2C-C31C998F0E34}" type="datetime1">
              <a:rPr lang="es-ES" smtClean="0"/>
              <a:t>12/11/16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0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alphaModFix amt="9000"/>
          </a:blip>
          <a:stretch>
            <a:fillRect/>
          </a:stretch>
        </p:blipFill>
        <p:spPr>
          <a:xfrm>
            <a:off x="5461000" y="-3919"/>
            <a:ext cx="3683000" cy="6865839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788566" y="274638"/>
            <a:ext cx="7898233" cy="589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002632"/>
            <a:ext cx="8229600" cy="512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4316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A5822-95CE-4CC8-A04F-2695815081E3}" type="slidenum">
              <a:rPr lang="es-ES" smtClean="0"/>
              <a:pPr/>
              <a:t>‹Nr.›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8" y="279967"/>
            <a:ext cx="660229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1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s-ES" sz="4400" b="1" kern="1200" dirty="0">
          <a:solidFill>
            <a:schemeClr val="accent1">
              <a:lumMod val="50000"/>
            </a:schemeClr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>
              <a:lumMod val="50000"/>
              <a:lumOff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50000"/>
              <a:lumOff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50000"/>
              <a:lumOff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5424" y="1853510"/>
            <a:ext cx="5088116" cy="1470025"/>
          </a:xfrm>
        </p:spPr>
        <p:txBody>
          <a:bodyPr/>
          <a:lstStyle/>
          <a:p>
            <a:r>
              <a:rPr lang="es-EC" sz="2000" dirty="0" smtClean="0"/>
              <a:t>RANGOS DE ALTITUD CON IMAGEN SRTM</a:t>
            </a:r>
            <a:br>
              <a:rPr lang="es-EC" sz="2000" dirty="0" smtClean="0"/>
            </a:br>
            <a:r>
              <a:rPr lang="es-EC" sz="2000" dirty="0" smtClean="0"/>
              <a:t>Práctica</a:t>
            </a:r>
            <a:endParaRPr lang="es-EC" sz="2000" dirty="0"/>
          </a:p>
        </p:txBody>
      </p:sp>
      <p:sp>
        <p:nvSpPr>
          <p:cNvPr id="6" name="Rectángulo 5"/>
          <p:cNvSpPr/>
          <p:nvPr/>
        </p:nvSpPr>
        <p:spPr>
          <a:xfrm>
            <a:off x="107702" y="3228846"/>
            <a:ext cx="53558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 smtClean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Elaboración: </a:t>
            </a:r>
            <a:r>
              <a:rPr lang="es-ES" b="1" dirty="0" smtClean="0"/>
              <a:t>Karina Lalangui</a:t>
            </a:r>
          </a:p>
          <a:p>
            <a:pPr algn="ctr"/>
            <a:endParaRPr lang="es-ES" b="1" dirty="0"/>
          </a:p>
          <a:p>
            <a:pPr algn="ctr"/>
            <a:endParaRPr lang="es-EC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1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856" y="4125253"/>
            <a:ext cx="21971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45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27" y="53325"/>
            <a:ext cx="2710815" cy="292631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63690" y="3145564"/>
            <a:ext cx="2710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/>
              <a:t>Máscara de Ecuador</a:t>
            </a:r>
            <a:endParaRPr lang="es-EC" sz="1400" b="1" dirty="0"/>
          </a:p>
        </p:txBody>
      </p:sp>
      <p:sp>
        <p:nvSpPr>
          <p:cNvPr id="8" name="Flecha derecha 7"/>
          <p:cNvSpPr/>
          <p:nvPr/>
        </p:nvSpPr>
        <p:spPr>
          <a:xfrm>
            <a:off x="1469944" y="3088831"/>
            <a:ext cx="1851660" cy="16490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CuadroTexto 14"/>
          <p:cNvSpPr txBox="1"/>
          <p:nvPr/>
        </p:nvSpPr>
        <p:spPr>
          <a:xfrm>
            <a:off x="1496852" y="2894521"/>
            <a:ext cx="165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/>
              <a:t>Entrada</a:t>
            </a:r>
            <a:endParaRPr lang="es-EC" sz="1400" b="1" dirty="0"/>
          </a:p>
        </p:txBody>
      </p:sp>
      <p:sp>
        <p:nvSpPr>
          <p:cNvPr id="31" name="Menos 30"/>
          <p:cNvSpPr/>
          <p:nvPr/>
        </p:nvSpPr>
        <p:spPr>
          <a:xfrm>
            <a:off x="5100163" y="2923523"/>
            <a:ext cx="2777489" cy="433506"/>
          </a:xfrm>
          <a:prstGeom prst="mathMinus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446" y="61391"/>
            <a:ext cx="3479483" cy="2941419"/>
          </a:xfrm>
          <a:prstGeom prst="rect">
            <a:avLst/>
          </a:prstGeom>
        </p:spPr>
      </p:pic>
      <p:sp>
        <p:nvSpPr>
          <p:cNvPr id="34" name="Elipse 33"/>
          <p:cNvSpPr/>
          <p:nvPr/>
        </p:nvSpPr>
        <p:spPr>
          <a:xfrm>
            <a:off x="5196365" y="3025976"/>
            <a:ext cx="205740" cy="20574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/>
              <a:t>1</a:t>
            </a:r>
            <a:endParaRPr lang="es-EC" sz="1400" b="1" dirty="0"/>
          </a:p>
        </p:txBody>
      </p:sp>
      <p:sp>
        <p:nvSpPr>
          <p:cNvPr id="35" name="CuadroTexto 34"/>
          <p:cNvSpPr txBox="1"/>
          <p:nvPr/>
        </p:nvSpPr>
        <p:spPr>
          <a:xfrm>
            <a:off x="5088733" y="3112496"/>
            <a:ext cx="2710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/>
              <a:t>Convertir a </a:t>
            </a:r>
            <a:r>
              <a:rPr lang="es-EC" sz="1400" b="1" dirty="0" err="1" smtClean="0"/>
              <a:t>integer</a:t>
            </a:r>
            <a:endParaRPr lang="es-EC" sz="1400" b="1" dirty="0"/>
          </a:p>
        </p:txBody>
      </p:sp>
      <p:sp>
        <p:nvSpPr>
          <p:cNvPr id="37" name="CuadroTexto 36"/>
          <p:cNvSpPr txBox="1"/>
          <p:nvPr/>
        </p:nvSpPr>
        <p:spPr>
          <a:xfrm>
            <a:off x="1905237" y="1294284"/>
            <a:ext cx="217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solidFill>
                  <a:schemeClr val="bg1"/>
                </a:solidFill>
              </a:rPr>
              <a:t>1</a:t>
            </a:r>
            <a:endParaRPr lang="es-EC" sz="1600" b="1" dirty="0">
              <a:solidFill>
                <a:schemeClr val="bg1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2537697" y="2111247"/>
            <a:ext cx="217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solidFill>
                  <a:schemeClr val="bg1"/>
                </a:solidFill>
              </a:rPr>
              <a:t>0</a:t>
            </a:r>
            <a:endParaRPr lang="es-EC" sz="1600" b="1" dirty="0">
              <a:solidFill>
                <a:schemeClr val="bg1"/>
              </a:solidFill>
            </a:endParaRP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110" y="3440892"/>
            <a:ext cx="3073243" cy="2894653"/>
          </a:xfrm>
          <a:prstGeom prst="rect">
            <a:avLst/>
          </a:prstGeom>
        </p:spPr>
      </p:pic>
      <p:sp>
        <p:nvSpPr>
          <p:cNvPr id="40" name="Menos 39"/>
          <p:cNvSpPr/>
          <p:nvPr/>
        </p:nvSpPr>
        <p:spPr>
          <a:xfrm>
            <a:off x="1175864" y="6246401"/>
            <a:ext cx="2777489" cy="433506"/>
          </a:xfrm>
          <a:prstGeom prst="mathMinus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Elipse 40"/>
          <p:cNvSpPr/>
          <p:nvPr/>
        </p:nvSpPr>
        <p:spPr>
          <a:xfrm>
            <a:off x="1272066" y="6348854"/>
            <a:ext cx="205740" cy="20574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/>
              <a:t>2</a:t>
            </a:r>
            <a:endParaRPr lang="es-EC" sz="1400" b="1" dirty="0"/>
          </a:p>
        </p:txBody>
      </p:sp>
      <p:sp>
        <p:nvSpPr>
          <p:cNvPr id="42" name="CuadroTexto 41"/>
          <p:cNvSpPr txBox="1"/>
          <p:nvPr/>
        </p:nvSpPr>
        <p:spPr>
          <a:xfrm>
            <a:off x="1164434" y="6458234"/>
            <a:ext cx="2710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/>
              <a:t>Reclasificar la máscara</a:t>
            </a:r>
            <a:endParaRPr lang="es-EC" sz="1400" b="1" dirty="0"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0163" y="3431565"/>
            <a:ext cx="3062287" cy="2926840"/>
          </a:xfrm>
          <a:prstGeom prst="rect">
            <a:avLst/>
          </a:prstGeom>
        </p:spPr>
      </p:pic>
      <p:sp>
        <p:nvSpPr>
          <p:cNvPr id="44" name="CuadroTexto 43"/>
          <p:cNvSpPr txBox="1"/>
          <p:nvPr/>
        </p:nvSpPr>
        <p:spPr>
          <a:xfrm>
            <a:off x="6046707" y="4567074"/>
            <a:ext cx="217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solidFill>
                  <a:schemeClr val="bg1"/>
                </a:solidFill>
              </a:rPr>
              <a:t>1</a:t>
            </a:r>
            <a:endParaRPr lang="es-EC" sz="1600" b="1" dirty="0">
              <a:solidFill>
                <a:schemeClr val="bg1"/>
              </a:solidFill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6732270" y="5646106"/>
            <a:ext cx="651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solidFill>
                  <a:schemeClr val="bg1"/>
                </a:solidFill>
              </a:rPr>
              <a:t>-999</a:t>
            </a:r>
            <a:endParaRPr lang="es-EC" sz="1600" b="1" dirty="0">
              <a:solidFill>
                <a:schemeClr val="bg1"/>
              </a:solidFill>
            </a:endParaRPr>
          </a:p>
        </p:txBody>
      </p:sp>
      <p:sp>
        <p:nvSpPr>
          <p:cNvPr id="47" name="Menos 46"/>
          <p:cNvSpPr/>
          <p:nvPr/>
        </p:nvSpPr>
        <p:spPr>
          <a:xfrm>
            <a:off x="5251162" y="6399068"/>
            <a:ext cx="2777489" cy="433506"/>
          </a:xfrm>
          <a:prstGeom prst="mathMinus">
            <a:avLst/>
          </a:prstGeom>
          <a:solidFill>
            <a:srgbClr val="4C77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9" name="CuadroTexto 48"/>
          <p:cNvSpPr txBox="1"/>
          <p:nvPr/>
        </p:nvSpPr>
        <p:spPr>
          <a:xfrm>
            <a:off x="5710741" y="6304345"/>
            <a:ext cx="165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/>
              <a:t>Salida</a:t>
            </a:r>
            <a:endParaRPr lang="es-EC" sz="1400" b="1" dirty="0"/>
          </a:p>
        </p:txBody>
      </p:sp>
    </p:spTree>
    <p:extLst>
      <p:ext uri="{BB962C8B-B14F-4D97-AF65-F5344CB8AC3E}">
        <p14:creationId xmlns:p14="http://schemas.microsoft.com/office/powerpoint/2010/main" val="2787465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72" y="391591"/>
            <a:ext cx="3005704" cy="2872760"/>
          </a:xfrm>
          <a:prstGeom prst="rect">
            <a:avLst/>
          </a:prstGeom>
        </p:spPr>
      </p:pic>
      <p:sp>
        <p:nvSpPr>
          <p:cNvPr id="43" name="CuadroTexto 42"/>
          <p:cNvSpPr txBox="1"/>
          <p:nvPr/>
        </p:nvSpPr>
        <p:spPr>
          <a:xfrm>
            <a:off x="2143505" y="1388796"/>
            <a:ext cx="217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solidFill>
                  <a:schemeClr val="bg1"/>
                </a:solidFill>
              </a:rPr>
              <a:t>1</a:t>
            </a:r>
            <a:endParaRPr lang="es-EC" sz="1600" b="1" dirty="0">
              <a:solidFill>
                <a:schemeClr val="bg1"/>
              </a:solidFill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2741524" y="2467828"/>
            <a:ext cx="651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solidFill>
                  <a:schemeClr val="bg1"/>
                </a:solidFill>
              </a:rPr>
              <a:t>-999</a:t>
            </a:r>
            <a:endParaRPr lang="es-EC" sz="1600" b="1" dirty="0">
              <a:solidFill>
                <a:schemeClr val="bg1"/>
              </a:solidFill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1149112" y="162062"/>
            <a:ext cx="2710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/>
              <a:t>Máscara Reclasificada</a:t>
            </a:r>
            <a:endParaRPr lang="es-EC" sz="1400" b="1" dirty="0"/>
          </a:p>
        </p:txBody>
      </p:sp>
      <p:sp>
        <p:nvSpPr>
          <p:cNvPr id="48" name="Flecha derecha 47"/>
          <p:cNvSpPr/>
          <p:nvPr/>
        </p:nvSpPr>
        <p:spPr>
          <a:xfrm>
            <a:off x="1713538" y="3410405"/>
            <a:ext cx="1851660" cy="16490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9" name="CuadroTexto 48"/>
          <p:cNvSpPr txBox="1"/>
          <p:nvPr/>
        </p:nvSpPr>
        <p:spPr>
          <a:xfrm>
            <a:off x="1740446" y="3204063"/>
            <a:ext cx="165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/>
              <a:t>Entrada</a:t>
            </a:r>
            <a:endParaRPr lang="es-EC" sz="1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589" y="3710999"/>
            <a:ext cx="3010766" cy="2928504"/>
          </a:xfrm>
          <a:prstGeom prst="rect">
            <a:avLst/>
          </a:prstGeom>
        </p:spPr>
      </p:pic>
      <p:sp>
        <p:nvSpPr>
          <p:cNvPr id="51" name="CuadroTexto 50"/>
          <p:cNvSpPr txBox="1"/>
          <p:nvPr/>
        </p:nvSpPr>
        <p:spPr>
          <a:xfrm>
            <a:off x="989072" y="6561255"/>
            <a:ext cx="3030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/>
              <a:t>Imagen de altitud</a:t>
            </a:r>
            <a:endParaRPr lang="es-EC" sz="1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9577" y="119092"/>
            <a:ext cx="3819133" cy="287796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9709" y="3494574"/>
            <a:ext cx="3276412" cy="2995406"/>
          </a:xfrm>
          <a:prstGeom prst="rect">
            <a:avLst/>
          </a:prstGeom>
        </p:spPr>
      </p:pic>
      <p:sp>
        <p:nvSpPr>
          <p:cNvPr id="53" name="Menos 52"/>
          <p:cNvSpPr/>
          <p:nvPr/>
        </p:nvSpPr>
        <p:spPr>
          <a:xfrm>
            <a:off x="4763273" y="2923523"/>
            <a:ext cx="3403348" cy="433506"/>
          </a:xfrm>
          <a:prstGeom prst="mathMinus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5" name="Elipse 54"/>
          <p:cNvSpPr/>
          <p:nvPr/>
        </p:nvSpPr>
        <p:spPr>
          <a:xfrm>
            <a:off x="4943699" y="3025976"/>
            <a:ext cx="205740" cy="20574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/>
              <a:t>3</a:t>
            </a:r>
            <a:endParaRPr lang="es-EC" sz="1400" b="1" dirty="0"/>
          </a:p>
        </p:txBody>
      </p:sp>
      <p:sp>
        <p:nvSpPr>
          <p:cNvPr id="57" name="CuadroTexto 56"/>
          <p:cNvSpPr txBox="1"/>
          <p:nvPr/>
        </p:nvSpPr>
        <p:spPr>
          <a:xfrm>
            <a:off x="5088733" y="3112496"/>
            <a:ext cx="2710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/>
              <a:t>Superponer las dos imágenes</a:t>
            </a:r>
            <a:endParaRPr lang="es-EC" sz="1400" b="1" dirty="0"/>
          </a:p>
        </p:txBody>
      </p:sp>
      <p:sp>
        <p:nvSpPr>
          <p:cNvPr id="59" name="Menos 58"/>
          <p:cNvSpPr/>
          <p:nvPr/>
        </p:nvSpPr>
        <p:spPr>
          <a:xfrm>
            <a:off x="5022059" y="6538108"/>
            <a:ext cx="2777489" cy="433506"/>
          </a:xfrm>
          <a:prstGeom prst="mathMinus">
            <a:avLst/>
          </a:prstGeom>
          <a:solidFill>
            <a:srgbClr val="4C77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2" name="CuadroTexto 61"/>
          <p:cNvSpPr txBox="1"/>
          <p:nvPr/>
        </p:nvSpPr>
        <p:spPr>
          <a:xfrm>
            <a:off x="5481638" y="6443385"/>
            <a:ext cx="165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/>
              <a:t>Salida</a:t>
            </a:r>
            <a:endParaRPr lang="es-EC" sz="1400" b="1" dirty="0"/>
          </a:p>
        </p:txBody>
      </p:sp>
      <p:sp>
        <p:nvSpPr>
          <p:cNvPr id="64" name="CuadroTexto 63"/>
          <p:cNvSpPr txBox="1"/>
          <p:nvPr/>
        </p:nvSpPr>
        <p:spPr>
          <a:xfrm>
            <a:off x="6249143" y="5632207"/>
            <a:ext cx="651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solidFill>
                  <a:schemeClr val="bg1"/>
                </a:solidFill>
              </a:rPr>
              <a:t>-999</a:t>
            </a:r>
            <a:endParaRPr lang="es-EC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31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4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66" y="92161"/>
            <a:ext cx="3276412" cy="2995406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>
            <a:off x="1725569" y="3215152"/>
            <a:ext cx="1851660" cy="16490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CuadroTexto 6"/>
          <p:cNvSpPr txBox="1"/>
          <p:nvPr/>
        </p:nvSpPr>
        <p:spPr>
          <a:xfrm>
            <a:off x="1752477" y="3008810"/>
            <a:ext cx="165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/>
              <a:t>Entrada</a:t>
            </a:r>
            <a:endParaRPr lang="es-EC" sz="14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890" y="25890"/>
            <a:ext cx="3213612" cy="3011302"/>
          </a:xfrm>
          <a:prstGeom prst="rect">
            <a:avLst/>
          </a:prstGeom>
        </p:spPr>
      </p:pic>
      <p:sp>
        <p:nvSpPr>
          <p:cNvPr id="9" name="Menos 8"/>
          <p:cNvSpPr/>
          <p:nvPr/>
        </p:nvSpPr>
        <p:spPr>
          <a:xfrm>
            <a:off x="5097300" y="2910761"/>
            <a:ext cx="3403348" cy="433506"/>
          </a:xfrm>
          <a:prstGeom prst="mathMinus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Elipse 9"/>
          <p:cNvSpPr/>
          <p:nvPr/>
        </p:nvSpPr>
        <p:spPr>
          <a:xfrm>
            <a:off x="5277726" y="3037278"/>
            <a:ext cx="205740" cy="20574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/>
              <a:t>4</a:t>
            </a:r>
            <a:endParaRPr lang="es-EC" sz="14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620589" y="3123386"/>
            <a:ext cx="2349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/>
              <a:t>Reclasificar las altitudes</a:t>
            </a:r>
            <a:endParaRPr lang="es-EC" sz="1400" b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0754" y="3473080"/>
            <a:ext cx="2899168" cy="2995406"/>
          </a:xfrm>
          <a:prstGeom prst="rect">
            <a:avLst/>
          </a:prstGeom>
        </p:spPr>
      </p:pic>
      <p:sp>
        <p:nvSpPr>
          <p:cNvPr id="13" name="Menos 12"/>
          <p:cNvSpPr/>
          <p:nvPr/>
        </p:nvSpPr>
        <p:spPr>
          <a:xfrm>
            <a:off x="3252433" y="6491426"/>
            <a:ext cx="2777489" cy="433506"/>
          </a:xfrm>
          <a:prstGeom prst="mathMinus">
            <a:avLst/>
          </a:prstGeom>
          <a:solidFill>
            <a:srgbClr val="4C77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CuadroTexto 13"/>
          <p:cNvSpPr txBox="1"/>
          <p:nvPr/>
        </p:nvSpPr>
        <p:spPr>
          <a:xfrm>
            <a:off x="3712012" y="6420767"/>
            <a:ext cx="165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/>
              <a:t>Salida</a:t>
            </a:r>
            <a:endParaRPr lang="es-EC" sz="14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651399" y="2129274"/>
            <a:ext cx="651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solidFill>
                  <a:schemeClr val="bg1"/>
                </a:solidFill>
              </a:rPr>
              <a:t>-999</a:t>
            </a:r>
            <a:endParaRPr lang="es-EC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0976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14923</TotalTime>
  <Words>57</Words>
  <Application>Microsoft Macintosh PowerPoint</Application>
  <PresentationFormat>Presentación en pantalla (4:3)</PresentationFormat>
  <Paragraphs>31</Paragraphs>
  <Slides>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RANGOS DE ALTITUD CON IMAGEN SRTM Práctica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Emmanuelle Quentin</dc:creator>
  <cp:lastModifiedBy>Tatiana Tipantiza</cp:lastModifiedBy>
  <cp:revision>515</cp:revision>
  <dcterms:created xsi:type="dcterms:W3CDTF">2015-03-12T14:22:52Z</dcterms:created>
  <dcterms:modified xsi:type="dcterms:W3CDTF">2016-11-12T17:17:23Z</dcterms:modified>
</cp:coreProperties>
</file>